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Lst>
  <p:notesMasterIdLst>
    <p:notesMasterId r:id="rId26"/>
  </p:notesMasterIdLst>
  <p:sldIdLst>
    <p:sldId id="256" r:id="rId2"/>
    <p:sldId id="277" r:id="rId3"/>
    <p:sldId id="267" r:id="rId4"/>
    <p:sldId id="278" r:id="rId5"/>
    <p:sldId id="266" r:id="rId6"/>
    <p:sldId id="268" r:id="rId7"/>
    <p:sldId id="257" r:id="rId8"/>
    <p:sldId id="258" r:id="rId9"/>
    <p:sldId id="260" r:id="rId10"/>
    <p:sldId id="291" r:id="rId11"/>
    <p:sldId id="262" r:id="rId12"/>
    <p:sldId id="261" r:id="rId13"/>
    <p:sldId id="270" r:id="rId14"/>
    <p:sldId id="274" r:id="rId15"/>
    <p:sldId id="273" r:id="rId16"/>
    <p:sldId id="271" r:id="rId17"/>
    <p:sldId id="288" r:id="rId18"/>
    <p:sldId id="290" r:id="rId19"/>
    <p:sldId id="280" r:id="rId20"/>
    <p:sldId id="281" r:id="rId21"/>
    <p:sldId id="284" r:id="rId22"/>
    <p:sldId id="285" r:id="rId23"/>
    <p:sldId id="286" r:id="rId24"/>
    <p:sldId id="289" r:id="rId25"/>
  </p:sldIdLst>
  <p:sldSz cx="12192000" cy="6858000"/>
  <p:notesSz cx="6858000" cy="9144000"/>
  <p:embeddedFontLst>
    <p:embeddedFont>
      <p:font typeface="Verdana" panose="020B0604030504040204" pitchFamily="34" charset="0"/>
      <p:regular r:id="rId27"/>
      <p:bold r:id="rId28"/>
      <p:italic r:id="rId29"/>
      <p:boldItalic r:id="rId30"/>
    </p:embeddedFont>
    <p:embeddedFont>
      <p:font typeface="Visby CF 2" panose="020B0604020202020204" charset="0"/>
      <p:regular r:id="rId31"/>
    </p:embeddedFont>
    <p:embeddedFont>
      <p:font typeface="Visby CF Bold" pitchFamily="50" charset="0"/>
      <p:bold r:id="rId32"/>
      <p:boldItalic r:id="rId33"/>
    </p:embeddedFont>
    <p:embeddedFont>
      <p:font typeface="Visby CF Medium" pitchFamily="50" charset="0"/>
      <p:regular r:id="rId34"/>
      <p:italic r:id="rId35"/>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2083CDB2-4725-4455-8E10-24547DBDCA47}">
          <p14:sldIdLst/>
        </p14:section>
        <p14:section name="Inleiding" id="{BEEEA26B-FF51-46B9-B7CA-4854A60A7187}">
          <p14:sldIdLst>
            <p14:sldId id="256"/>
            <p14:sldId id="277"/>
            <p14:sldId id="267"/>
            <p14:sldId id="278"/>
            <p14:sldId id="266"/>
          </p14:sldIdLst>
        </p14:section>
        <p14:section name="Wat is kanker" id="{518A6943-2AA5-463B-B54F-6CDC073D7353}">
          <p14:sldIdLst>
            <p14:sldId id="268"/>
            <p14:sldId id="257"/>
            <p14:sldId id="258"/>
            <p14:sldId id="260"/>
            <p14:sldId id="291"/>
            <p14:sldId id="262"/>
            <p14:sldId id="261"/>
          </p14:sldIdLst>
        </p14:section>
        <p14:section name="Wie is KWF" id="{90EE1DDC-B975-4578-9A4A-64CA2703EECD}">
          <p14:sldIdLst>
            <p14:sldId id="270"/>
            <p14:sldId id="274"/>
            <p14:sldId id="273"/>
          </p14:sldIdLst>
        </p14:section>
        <p14:section name="Wat wil KWF" id="{A9C1B9F6-3EB5-48E5-8B10-55DB728D0B74}">
          <p14:sldIdLst>
            <p14:sldId id="271"/>
          </p14:sldIdLst>
        </p14:section>
        <p14:section name="Wat kun je zelf doen" id="{61F82C19-DD53-4EB9-A887-5D003515BC22}">
          <p14:sldIdLst>
            <p14:sldId id="288"/>
            <p14:sldId id="290"/>
          </p14:sldIdLst>
        </p14:section>
        <p14:section name="Waarom geld nodig" id="{FCB30BAA-F961-469B-BB79-92C10D77AB15}">
          <p14:sldIdLst>
            <p14:sldId id="280"/>
            <p14:sldId id="281"/>
          </p14:sldIdLst>
        </p14:section>
        <p14:section name="Geld inzamelen" id="{AF0992D3-D683-4A95-A458-5889F4AA9743}">
          <p14:sldIdLst>
            <p14:sldId id="284"/>
            <p14:sldId id="285"/>
            <p14:sldId id="286"/>
          </p14:sldIdLst>
        </p14:section>
        <p14:section name="Afsluiting" id="{D48BC257-ECFC-405D-A8C6-F540D3EAA9FC}">
          <p14:sldIdLst>
            <p14:sldId id="289"/>
          </p14:sldIdLst>
        </p14:section>
      </p14:sectionLst>
    </p:ext>
    <p:ext uri="{EFAFB233-063F-42B5-8137-9DF3F51BA10A}">
      <p15:sldGuideLst xmlns:p15="http://schemas.microsoft.com/office/powerpoint/2012/main">
        <p15:guide id="1" orient="horz" pos="1440" userDrawn="1">
          <p15:clr>
            <a:srgbClr val="A4A3A4"/>
          </p15:clr>
        </p15:guide>
        <p15:guide id="2" pos="19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0E9BA60-1E44-F9B0-3B5D-F302D8A798B2}" name="Alexander Brandenburg" initials="AB" userId="S::abrandenburg@kwf.nl::70de36b7-0ca4-4ef0-bbc8-f66b3d175791" providerId="AD"/>
  <p188:author id="{58E22DFF-9A96-95AB-1C73-1A7314DA2A5B}" name="Deirdre Fabery de Jonge" initials="DF" userId="S::DFabery@kwf.nl::b5c4bf36-730d-4a15-8c31-d8b77817a47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B9D9FE"/>
    <a:srgbClr val="F9DBEA"/>
    <a:srgbClr val="89B1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D33983-9068-4654-AAC5-5FD26926BBF3}" v="109" dt="2025-03-24T13:42:44.9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12" autoAdjust="0"/>
    <p:restoredTop sz="82567" autoAdjust="0"/>
  </p:normalViewPr>
  <p:slideViewPr>
    <p:cSldViewPr>
      <p:cViewPr varScale="1">
        <p:scale>
          <a:sx n="91" d="100"/>
          <a:sy n="91" d="100"/>
        </p:scale>
        <p:origin x="408" y="90"/>
      </p:cViewPr>
      <p:guideLst>
        <p:guide orient="horz" pos="1440"/>
        <p:guide pos="192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4C4671-FEAF-4787-9EDD-7DE3AE285170}" type="datetimeFigureOut">
              <a:rPr lang="nl-NL" smtClean="0"/>
              <a:t>31-3-2025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8FDD4F-D516-40A1-9E77-7B65BFBA270F}" type="slidenum">
              <a:rPr lang="nl-NL" smtClean="0"/>
              <a:t>‹nr.›</a:t>
            </a:fld>
            <a:endParaRPr lang="nl-NL"/>
          </a:p>
        </p:txBody>
      </p:sp>
    </p:spTree>
    <p:extLst>
      <p:ext uri="{BB962C8B-B14F-4D97-AF65-F5344CB8AC3E}">
        <p14:creationId xmlns:p14="http://schemas.microsoft.com/office/powerpoint/2010/main" val="4149534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Deze dia en de volgende dia staat op ‘verborgen’, dit betekent dat het onzichtbaar is in je presentatie. Probeer het maar, klik op F5 (hierdoor start je presentatie), je zal deze dia niet zien.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a:t>
            </a:fld>
            <a:endParaRPr lang="nl-NL"/>
          </a:p>
        </p:txBody>
      </p:sp>
    </p:spTree>
    <p:extLst>
      <p:ext uri="{BB962C8B-B14F-4D97-AF65-F5344CB8AC3E}">
        <p14:creationId xmlns:p14="http://schemas.microsoft.com/office/powerpoint/2010/main" val="354675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D9F2D-69D5-EA3E-955E-DC1D94DE87D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4F11EB7-910D-5F3E-A592-758F4C2BDAD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1406D82-A882-7750-C3E9-9325136EDA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indent="0">
              <a:buFont typeface="Arial" panose="020B0604020202020204" pitchFamily="34" charset="0"/>
              <a:buNone/>
            </a:pPr>
            <a:r>
              <a:rPr lang="nl-NL" b="1"/>
              <a:t>Welke behandelingen zijn er? Dit zijn de belangrijkste:</a:t>
            </a:r>
          </a:p>
          <a:p>
            <a:pPr marL="0" indent="0">
              <a:buFont typeface="Arial" panose="020B0604020202020204" pitchFamily="34" charset="0"/>
              <a:buNone/>
            </a:pPr>
            <a:r>
              <a:rPr lang="nl-NL" b="1">
                <a:solidFill>
                  <a:schemeClr val="tx1"/>
                </a:solidFill>
              </a:rPr>
              <a:t>&gt;klik&lt; Operatie</a:t>
            </a:r>
            <a:r>
              <a:rPr lang="nl-NL" b="1"/>
              <a:t>: De dokter haalt de zieke kankercellen (ook wel een tumor genoemd) weg tijdens een operatie.</a:t>
            </a:r>
          </a:p>
          <a:p>
            <a:pPr marL="0" indent="0">
              <a:buFont typeface="Arial" panose="020B0604020202020204" pitchFamily="34" charset="0"/>
              <a:buNone/>
            </a:pPr>
            <a:r>
              <a:rPr lang="nl-NL" b="1">
                <a:solidFill>
                  <a:schemeClr val="tx1"/>
                </a:solidFill>
              </a:rPr>
              <a:t>&gt;klik&lt; </a:t>
            </a:r>
            <a:r>
              <a:rPr lang="nl-NL" b="1"/>
              <a:t>Bestraling: Met speciale stralen uit een machine worden de kankercellen kapotgemaakt.</a:t>
            </a:r>
          </a:p>
          <a:p>
            <a:pPr marL="0" indent="0">
              <a:buFont typeface="Arial" panose="020B0604020202020204" pitchFamily="34" charset="0"/>
              <a:buNone/>
            </a:pPr>
            <a:r>
              <a:rPr lang="nl-NL" b="1">
                <a:solidFill>
                  <a:schemeClr val="tx1"/>
                </a:solidFill>
              </a:rPr>
              <a:t>&gt;klik&lt; </a:t>
            </a:r>
            <a:r>
              <a:rPr lang="nl-NL" b="1"/>
              <a:t>Chemotherapie: Met pillen of vloeibare medicijnen worden de kankercellen gedood.</a:t>
            </a:r>
          </a:p>
          <a:p>
            <a:pPr marL="0" indent="0">
              <a:buFont typeface="Arial" panose="020B0604020202020204" pitchFamily="34" charset="0"/>
              <a:buNone/>
            </a:pPr>
            <a:r>
              <a:rPr lang="nl-NL" b="1">
                <a:solidFill>
                  <a:schemeClr val="tx1"/>
                </a:solidFill>
              </a:rPr>
              <a:t>&gt;klik&lt; </a:t>
            </a:r>
            <a:r>
              <a:rPr lang="nl-NL" b="1"/>
              <a:t>Immunotherapie: Het lichaam krijgt hulp om zelf de kankercellen te herkennen en aan te vallen.</a:t>
            </a:r>
          </a:p>
        </p:txBody>
      </p:sp>
      <p:sp>
        <p:nvSpPr>
          <p:cNvPr id="4" name="Tijdelijke aanduiding voor dianummer 3">
            <a:extLst>
              <a:ext uri="{FF2B5EF4-FFF2-40B4-BE49-F238E27FC236}">
                <a16:creationId xmlns:a16="http://schemas.microsoft.com/office/drawing/2014/main" id="{5A8E9CC4-526B-BFC1-B9C3-64BEEFB3793A}"/>
              </a:ext>
            </a:extLst>
          </p:cNvPr>
          <p:cNvSpPr>
            <a:spLocks noGrp="1"/>
          </p:cNvSpPr>
          <p:nvPr>
            <p:ph type="sldNum" sz="quarter" idx="5"/>
          </p:nvPr>
        </p:nvSpPr>
        <p:spPr/>
        <p:txBody>
          <a:bodyPr/>
          <a:lstStyle/>
          <a:p>
            <a:fld id="{4E8FDD4F-D516-40A1-9E77-7B65BFBA270F}" type="slidenum">
              <a:rPr lang="nl-NL" smtClean="0"/>
              <a:t>10</a:t>
            </a:fld>
            <a:endParaRPr lang="nl-NL"/>
          </a:p>
        </p:txBody>
      </p:sp>
    </p:spTree>
    <p:extLst>
      <p:ext uri="{BB962C8B-B14F-4D97-AF65-F5344CB8AC3E}">
        <p14:creationId xmlns:p14="http://schemas.microsoft.com/office/powerpoint/2010/main" val="2666335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a:solidFill>
                  <a:srgbClr val="000000"/>
                </a:solidFill>
                <a:latin typeface="Visby CF Medium" pitchFamily="50" charset="0"/>
                <a:ea typeface="Visby CF 2"/>
                <a:cs typeface="Visby CF 2"/>
                <a:sym typeface="Visby CF 2"/>
              </a:rPr>
              <a:t>Nu overleven </a:t>
            </a:r>
            <a:r>
              <a:rPr lang="nl-NL" sz="1200" b="1">
                <a:latin typeface="Visby CF Bold" pitchFamily="50" charset="0"/>
                <a:ea typeface="Visby CF 2"/>
                <a:cs typeface="Visby CF 2"/>
                <a:sym typeface="Visby CF 2"/>
              </a:rPr>
              <a:t>veel meer mensen</a:t>
            </a:r>
            <a:r>
              <a:rPr lang="nl-NL" sz="1200" b="1">
                <a:solidFill>
                  <a:srgbClr val="000000"/>
                </a:solidFill>
                <a:latin typeface="Visby CF Medium" pitchFamily="50" charset="0"/>
                <a:ea typeface="Visby CF 2"/>
                <a:cs typeface="Visby CF 2"/>
                <a:sym typeface="Visby CF 2"/>
              </a:rPr>
              <a:t> de ziekte dan vroeger, toen KWF begon in 1949.</a:t>
            </a:r>
          </a:p>
          <a:p>
            <a:r>
              <a:rPr lang="nl-NL" b="1"/>
              <a:t>Kanker is een moeilijke ziekte, maar steeds meer mensen genezen dankzij beter onderzoek en behandelingen. </a:t>
            </a:r>
          </a:p>
          <a:p>
            <a:r>
              <a:rPr lang="nl-NL" b="1"/>
              <a:t>Sommige mensen worden helemaal beter, terwijl anderen lang met kanker kunnen leven. </a:t>
            </a:r>
          </a:p>
          <a:p>
            <a:r>
              <a:rPr lang="nl-NL" b="1"/>
              <a:t>Soms kan kanker na een tijdje weer terugkomen, zelfs na een behandeling.</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11</a:t>
            </a:fld>
            <a:endParaRPr lang="nl-NL"/>
          </a:p>
        </p:txBody>
      </p:sp>
    </p:spTree>
    <p:extLst>
      <p:ext uri="{BB962C8B-B14F-4D97-AF65-F5344CB8AC3E}">
        <p14:creationId xmlns:p14="http://schemas.microsoft.com/office/powerpoint/2010/main" val="886702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rtl="0" eaLnBrk="1" latinLnBrk="0" hangingPunct="1">
              <a:lnSpc>
                <a:spcPts val="3500"/>
              </a:lnSpc>
              <a:spcBef>
                <a:spcPts val="0"/>
              </a:spcBef>
              <a:spcAft>
                <a:spcPts val="0"/>
              </a:spcAft>
            </a:pPr>
            <a:r>
              <a:rPr lang="nl-NL" sz="1800" kern="1200">
                <a:solidFill>
                  <a:srgbClr val="000000"/>
                </a:solidFill>
                <a:effectLst/>
                <a:latin typeface="Visby CF Medium" pitchFamily="50" charset="0"/>
                <a:ea typeface="Visby CF 1"/>
                <a:cs typeface="Visby CF 1"/>
              </a:rPr>
              <a:t>Dit kan je vertellen bij deze dia:</a:t>
            </a:r>
            <a:endParaRPr lang="nl-NL">
              <a:effectLst/>
            </a:endParaRPr>
          </a:p>
          <a:p>
            <a:pPr marL="0" algn="l" rtl="0" eaLnBrk="1" latinLnBrk="0" hangingPunct="1">
              <a:lnSpc>
                <a:spcPts val="3500"/>
              </a:lnSpc>
              <a:spcBef>
                <a:spcPts val="0"/>
              </a:spcBef>
              <a:spcAft>
                <a:spcPts val="0"/>
              </a:spcAft>
            </a:pPr>
            <a:r>
              <a:rPr lang="nl-NL" sz="2800" b="1"/>
              <a:t>Elk jaar sterven ongeveer 45.000 mensen in Nederland aan kanker. </a:t>
            </a:r>
            <a:br>
              <a:rPr lang="nl-NL" sz="2800" b="1"/>
            </a:br>
            <a:r>
              <a:rPr lang="nl-NL" sz="2800" b="1"/>
              <a:t>Kanker is daarmee de ziekte waaraan de meeste mensen in ons land overlijden.</a:t>
            </a:r>
          </a:p>
          <a:p>
            <a:pPr marL="0" algn="l" rtl="0" eaLnBrk="1" latinLnBrk="0" hangingPunct="1">
              <a:lnSpc>
                <a:spcPts val="3500"/>
              </a:lnSpc>
              <a:spcBef>
                <a:spcPts val="0"/>
              </a:spcBef>
              <a:spcAft>
                <a:spcPts val="0"/>
              </a:spcAft>
            </a:pPr>
            <a:r>
              <a:rPr lang="nl-NL" sz="2800" b="1"/>
              <a:t>En dat wil KWF veranderen!</a:t>
            </a:r>
            <a:endParaRPr lang="nl-NL" b="1"/>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12</a:t>
            </a:fld>
            <a:endParaRPr lang="nl-NL"/>
          </a:p>
        </p:txBody>
      </p:sp>
    </p:spTree>
    <p:extLst>
      <p:ext uri="{BB962C8B-B14F-4D97-AF65-F5344CB8AC3E}">
        <p14:creationId xmlns:p14="http://schemas.microsoft.com/office/powerpoint/2010/main" val="1902623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Wie is KWF?</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Hier zie je het logo van KWF. Dit is een organisatie die mensen helpt die te maken hebben met de ziekte kanker.</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KWF is TEGEN kanker en VOOR het leven.</a:t>
            </a:r>
            <a:endParaRPr lang="nl-NL" sz="1200">
              <a:solidFill>
                <a:srgbClr val="000000"/>
              </a:solidFill>
              <a:latin typeface="Visby CF Medium" pitchFamily="50" charset="0"/>
              <a:ea typeface="Visby CF 1"/>
              <a:cs typeface="Visby CF 1"/>
              <a:sym typeface="Visby CF 1"/>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13</a:t>
            </a:fld>
            <a:endParaRPr lang="nl-NL"/>
          </a:p>
        </p:txBody>
      </p:sp>
    </p:spTree>
    <p:extLst>
      <p:ext uri="{BB962C8B-B14F-4D97-AF65-F5344CB8AC3E}">
        <p14:creationId xmlns:p14="http://schemas.microsoft.com/office/powerpoint/2010/main" val="118998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Wat betekent de naam KWF? </a:t>
            </a:r>
            <a:r>
              <a:rPr lang="nl-NL" sz="1200" b="0" kern="1200">
                <a:solidFill>
                  <a:schemeClr val="tx1"/>
                </a:solidFill>
                <a:effectLst/>
                <a:latin typeface="+mn-lt"/>
                <a:ea typeface="+mn-ea"/>
                <a:cs typeface="+mn-cs"/>
                <a:sym typeface="Visby CF 1"/>
              </a:rPr>
              <a:t>(je kan in de klas vragen of iemand de afkorting weet!)</a:t>
            </a:r>
            <a:endParaRPr lang="nl-NL" sz="1200" b="0">
              <a:solidFill>
                <a:srgbClr val="000000"/>
              </a:solidFill>
              <a:latin typeface="Visby CF Medium" pitchFamily="50" charset="0"/>
              <a:ea typeface="Visby CF 1"/>
              <a:cs typeface="Visby CF 1"/>
              <a:sym typeface="Visby CF 1"/>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b="1">
                <a:latin typeface="Visby CF Bold" pitchFamily="50" charset="0"/>
              </a:rPr>
              <a:t>KWF staat voor Koningin </a:t>
            </a:r>
            <a:r>
              <a:rPr lang="nl-NL" sz="1200" b="1" kern="1200">
                <a:solidFill>
                  <a:schemeClr val="tx1"/>
                </a:solidFill>
                <a:latin typeface="Visby CF Bold" pitchFamily="50" charset="0"/>
                <a:ea typeface="+mn-ea"/>
                <a:cs typeface="+mn-cs"/>
              </a:rPr>
              <a:t>Wilhelmina Fonds.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kern="1200">
                <a:solidFill>
                  <a:schemeClr val="tx1"/>
                </a:solidFill>
                <a:latin typeface="Visby CF Bold" pitchFamily="50" charset="0"/>
                <a:ea typeface="+mn-ea"/>
                <a:cs typeface="+mn-cs"/>
              </a:rPr>
              <a:t>Een fonds is een hele grote spaarpot waar veel geld in zit.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b="1">
                <a:latin typeface="Visby CF Bold" pitchFamily="50" charset="0"/>
              </a:rPr>
              <a:t>Koningin Wilhelmina was de overgrootoma van onze koning </a:t>
            </a:r>
            <a:r>
              <a:rPr lang="nl-NL" b="1" i="0">
                <a:solidFill>
                  <a:srgbClr val="202122"/>
                </a:solidFill>
                <a:effectLst/>
                <a:latin typeface="Arial" panose="020B0604020202020204" pitchFamily="34" charset="0"/>
              </a:rPr>
              <a:t>Willem-Alexander.</a:t>
            </a:r>
            <a:endParaRPr lang="nl-NL" b="1">
              <a:latin typeface="Visby CF Bold" pitchFamily="50" charset="0"/>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14</a:t>
            </a:fld>
            <a:endParaRPr lang="nl-NL"/>
          </a:p>
        </p:txBody>
      </p:sp>
    </p:spTree>
    <p:extLst>
      <p:ext uri="{BB962C8B-B14F-4D97-AF65-F5344CB8AC3E}">
        <p14:creationId xmlns:p14="http://schemas.microsoft.com/office/powerpoint/2010/main" val="1921978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b="1">
                <a:latin typeface="Visby CF Bold" pitchFamily="50" charset="0"/>
              </a:rPr>
              <a:t>Toen ze 50 jaar koningin was kreeg ze 2 miljoen gulden (bijna 1 miljoen euro!).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b="1">
                <a:latin typeface="Visby CF Bold" pitchFamily="50" charset="0"/>
              </a:rPr>
              <a:t>Met dit geld heeft zij KWF in 1949 opgericht.</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15</a:t>
            </a:fld>
            <a:endParaRPr lang="nl-NL"/>
          </a:p>
        </p:txBody>
      </p:sp>
    </p:spTree>
    <p:extLst>
      <p:ext uri="{BB962C8B-B14F-4D97-AF65-F5344CB8AC3E}">
        <p14:creationId xmlns:p14="http://schemas.microsoft.com/office/powerpoint/2010/main" val="1329428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a:solidFill>
                  <a:schemeClr val="tx1"/>
                </a:solidFill>
                <a:effectLst/>
                <a:latin typeface="+mn-lt"/>
                <a:ea typeface="+mn-ea"/>
                <a:cs typeface="+mn-cs"/>
                <a:sym typeface="Visby CF 1"/>
              </a:rPr>
              <a:t>Wat doet KWF?</a:t>
            </a:r>
            <a:endParaRPr lang="nl-NL" sz="1200" b="1">
              <a:solidFill>
                <a:srgbClr val="000000"/>
              </a:solidFill>
              <a:latin typeface="Visby CF Medium" pitchFamily="50" charset="0"/>
              <a:ea typeface="Visby CF 1"/>
              <a:cs typeface="Visby CF 1"/>
              <a:sym typeface="Visby CF 1"/>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a:solidFill>
                  <a:srgbClr val="000000"/>
                </a:solidFill>
                <a:latin typeface="Visby CF Medium" pitchFamily="50" charset="0"/>
                <a:ea typeface="Visby CF 1"/>
                <a:cs typeface="Visby CF 1"/>
                <a:sym typeface="Visby CF 1"/>
              </a:rPr>
              <a:t>KWF probeert kanker te voorkomen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b="1">
                <a:solidFill>
                  <a:srgbClr val="000000"/>
                </a:solidFill>
                <a:latin typeface="Visby CF Medium" pitchFamily="50" charset="0"/>
                <a:ea typeface="Visby CF 1"/>
                <a:cs typeface="Visby CF 1"/>
                <a:sym typeface="Visby CF 1"/>
              </a:rPr>
              <a:t>&gt;klik&lt; KWF wil zo vroeg mogelijk kanker opsporen (nieuwe button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a:solidFill>
                  <a:srgbClr val="000000"/>
                </a:solidFill>
                <a:latin typeface="Visby CF Medium" pitchFamily="50" charset="0"/>
                <a:ea typeface="Visby CF 1"/>
                <a:cs typeface="Visby CF 1"/>
                <a:sym typeface="Visby CF 1"/>
              </a:rPr>
              <a:t>KWF wil ervoor zorgen dat dokters kanker beter kunnen behandelen.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a:solidFill>
                  <a:srgbClr val="000000"/>
                </a:solidFill>
                <a:latin typeface="Visby CF Medium" pitchFamily="50" charset="0"/>
                <a:ea typeface="Visby CF 1"/>
                <a:cs typeface="Visby CF 1"/>
                <a:sym typeface="Visby CF 1"/>
              </a:rPr>
              <a:t>KWF doet haar best om mensen die kanker hebben (gehad) en hun familie een fijner leven te geven.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a:solidFill>
                  <a:schemeClr val="tx1"/>
                </a:solidFill>
              </a:rPr>
              <a:t>&gt;klik&lt; </a:t>
            </a:r>
            <a:r>
              <a:rPr lang="nl-NL" sz="1200" b="1">
                <a:solidFill>
                  <a:srgbClr val="000000"/>
                </a:solidFill>
                <a:latin typeface="Visby CF Medium" pitchFamily="50" charset="0"/>
                <a:ea typeface="Visby CF 1"/>
                <a:cs typeface="Visby CF 1"/>
                <a:sym typeface="Visby CF 1"/>
              </a:rPr>
              <a:t>KWF zorgt dat mensen met kanker, ook als ze heel erg ziek zijn, goede zorg krijgen en niet alleen zijn.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b="1">
                <a:solidFill>
                  <a:srgbClr val="000000"/>
                </a:solidFill>
                <a:latin typeface="Visby CF Medium" pitchFamily="50" charset="0"/>
                <a:ea typeface="Visby CF 1"/>
                <a:cs typeface="Visby CF 1"/>
                <a:sym typeface="Visby CF 1"/>
              </a:rPr>
              <a:t>&gt;klik&lt; Hiervoor hebben we onderzoek nodig.</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nl-NL" sz="1200">
              <a:solidFill>
                <a:srgbClr val="000000"/>
              </a:solidFill>
              <a:latin typeface="Visby CF Medium" pitchFamily="50" charset="0"/>
              <a:ea typeface="Visby CF 1"/>
              <a:cs typeface="Visby CF 1"/>
              <a:sym typeface="Visby CF 1"/>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16</a:t>
            </a:fld>
            <a:endParaRPr lang="nl-NL"/>
          </a:p>
        </p:txBody>
      </p:sp>
    </p:spTree>
    <p:extLst>
      <p:ext uri="{BB962C8B-B14F-4D97-AF65-F5344CB8AC3E}">
        <p14:creationId xmlns:p14="http://schemas.microsoft.com/office/powerpoint/2010/main" val="2813954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C33EA-76D3-863A-288E-56A1A72915A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A2D4EA5-A8BE-A3D8-D084-1E8B216EF71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54A0C7A-6066-75B2-BA9D-A1D59BA3CB9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r>
              <a:rPr lang="nl-NL" sz="1800" b="1" dirty="0"/>
              <a:t>Wat kun je </a:t>
            </a:r>
            <a:r>
              <a:rPr lang="nl-NL" sz="1800" b="1"/>
              <a:t>zelf doen om te zorgen om kanker te helpen voorkomen?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Niet </a:t>
            </a:r>
            <a:r>
              <a:rPr lang="nl-NL" sz="1800" b="1" dirty="0"/>
              <a:t>(gaan</a:t>
            </a:r>
            <a:r>
              <a:rPr lang="nl-NL" sz="1800" b="1"/>
              <a:t>) roken.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Gezond eten.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Genoeg bewegen.</a:t>
            </a:r>
            <a:endParaRPr lang="nl-NL" sz="1800" b="1" dirty="0"/>
          </a:p>
          <a:p>
            <a:r>
              <a:rPr lang="nl-NL" sz="1800" b="1" kern="1200">
                <a:solidFill>
                  <a:srgbClr val="000000"/>
                </a:solidFill>
                <a:effectLst/>
                <a:latin typeface="Aptos" panose="020B0004020202020204" pitchFamily="34" charset="0"/>
                <a:ea typeface="+mn-ea"/>
                <a:cs typeface="+mn-cs"/>
              </a:rPr>
              <a:t>&gt;klik&lt; </a:t>
            </a:r>
            <a:r>
              <a:rPr lang="nl-NL" sz="1800" b="1"/>
              <a:t>Zonnebrandcrème gebruiken.</a:t>
            </a:r>
            <a:endParaRPr lang="nl-NL" sz="1800" b="1" dirty="0"/>
          </a:p>
        </p:txBody>
      </p:sp>
      <p:sp>
        <p:nvSpPr>
          <p:cNvPr id="4" name="Tijdelijke aanduiding voor dianummer 3">
            <a:extLst>
              <a:ext uri="{FF2B5EF4-FFF2-40B4-BE49-F238E27FC236}">
                <a16:creationId xmlns:a16="http://schemas.microsoft.com/office/drawing/2014/main" id="{A4388A9D-AE27-74F7-BAF8-351B8CE87E09}"/>
              </a:ext>
            </a:extLst>
          </p:cNvPr>
          <p:cNvSpPr>
            <a:spLocks noGrp="1"/>
          </p:cNvSpPr>
          <p:nvPr>
            <p:ph type="sldNum" sz="quarter" idx="5"/>
          </p:nvPr>
        </p:nvSpPr>
        <p:spPr/>
        <p:txBody>
          <a:bodyPr/>
          <a:lstStyle/>
          <a:p>
            <a:fld id="{4E8FDD4F-D516-40A1-9E77-7B65BFBA270F}" type="slidenum">
              <a:rPr lang="nl-NL" smtClean="0"/>
              <a:t>17</a:t>
            </a:fld>
            <a:endParaRPr lang="nl-NL"/>
          </a:p>
        </p:txBody>
      </p:sp>
    </p:spTree>
    <p:extLst>
      <p:ext uri="{BB962C8B-B14F-4D97-AF65-F5344CB8AC3E}">
        <p14:creationId xmlns:p14="http://schemas.microsoft.com/office/powerpoint/2010/main" val="150603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1FCEB-7C38-34E8-A117-075ADC6E3BD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75433AD-C1D2-DEF7-F9CB-F5A06DCBE03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899BFB9-9841-CA63-E03D-323F3722CB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rgbClr val="000000"/>
                </a:solidFill>
                <a:effectLst/>
                <a:latin typeface="Visby CF Medium" pitchFamily="50" charset="0"/>
                <a:ea typeface="Visby CF 1"/>
                <a:cs typeface="Visby CF 1"/>
              </a:rPr>
              <a:t>Dit kan je vertellen bij deze dia:</a:t>
            </a:r>
            <a:endParaRPr lang="nl-NL" sz="1200" kern="1200" dirty="0">
              <a:solidFill>
                <a:schemeClr val="tx1"/>
              </a:solidFill>
              <a:effectLst/>
              <a:latin typeface="+mn-lt"/>
              <a:ea typeface="+mn-ea"/>
              <a:cs typeface="+mn-cs"/>
            </a:endParaRPr>
          </a:p>
          <a:p>
            <a:r>
              <a:rPr lang="nl-NL" sz="1800" b="1"/>
              <a:t>Je HPV vaccinatie halen.</a:t>
            </a:r>
          </a:p>
          <a:p>
            <a:r>
              <a:rPr lang="nl-NL" sz="1800" b="1"/>
              <a:t>Het is belangrijk om je te beschermen tegen HPV(Humaan Papillomavirus). Dit virus kan namelijk verschillende soorten kanker veroorzaken.</a:t>
            </a:r>
          </a:p>
          <a:p>
            <a:r>
              <a:rPr lang="nl-NL" sz="1800" b="1"/>
              <a:t>De prik met het vaccin beschermt je hiertegen.</a:t>
            </a:r>
          </a:p>
          <a:p>
            <a:r>
              <a:rPr lang="nl-NL" sz="1800" b="1"/>
              <a:t>Je krijgt een uitnodiging om de prik te halen in het jaar dat je 10 wordt.</a:t>
            </a:r>
            <a:endParaRPr lang="nl-NL" sz="1800" b="1" dirty="0"/>
          </a:p>
        </p:txBody>
      </p:sp>
      <p:sp>
        <p:nvSpPr>
          <p:cNvPr id="4" name="Tijdelijke aanduiding voor dianummer 3">
            <a:extLst>
              <a:ext uri="{FF2B5EF4-FFF2-40B4-BE49-F238E27FC236}">
                <a16:creationId xmlns:a16="http://schemas.microsoft.com/office/drawing/2014/main" id="{1C52A64F-0023-CB38-B285-2398538E60D7}"/>
              </a:ext>
            </a:extLst>
          </p:cNvPr>
          <p:cNvSpPr>
            <a:spLocks noGrp="1"/>
          </p:cNvSpPr>
          <p:nvPr>
            <p:ph type="sldNum" sz="quarter" idx="5"/>
          </p:nvPr>
        </p:nvSpPr>
        <p:spPr/>
        <p:txBody>
          <a:bodyPr/>
          <a:lstStyle/>
          <a:p>
            <a:fld id="{4E8FDD4F-D516-40A1-9E77-7B65BFBA270F}" type="slidenum">
              <a:rPr lang="nl-NL" smtClean="0"/>
              <a:t>18</a:t>
            </a:fld>
            <a:endParaRPr lang="nl-NL"/>
          </a:p>
        </p:txBody>
      </p:sp>
    </p:spTree>
    <p:extLst>
      <p:ext uri="{BB962C8B-B14F-4D97-AF65-F5344CB8AC3E}">
        <p14:creationId xmlns:p14="http://schemas.microsoft.com/office/powerpoint/2010/main" val="2255186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B7697-8853-43C2-956E-EFD468D9ECB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CA808D0-D98D-E9B6-C313-9163508E4C2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6431CAA-0734-99E4-4B0B-AF59C507C4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lvl="0" indent="0">
              <a:lnSpc>
                <a:spcPct val="107000"/>
              </a:lnSpc>
              <a:buFont typeface="Symbol" panose="05050102010706020507" pitchFamily="18" charset="2"/>
              <a:buNone/>
            </a:pPr>
            <a:r>
              <a:rPr lang="nl-NL" sz="1800" b="1" kern="100">
                <a:effectLst/>
                <a:latin typeface="Calibri" panose="020F0502020204030204" pitchFamily="34" charset="0"/>
                <a:ea typeface="Calibri" panose="020F0502020204030204" pitchFamily="34" charset="0"/>
                <a:cs typeface="Arial" panose="020B0604020202020204" pitchFamily="34" charset="0"/>
              </a:rPr>
              <a:t>Waarom is er geld nodig?</a:t>
            </a:r>
          </a:p>
          <a:p>
            <a:pPr marL="0" lvl="0" indent="0">
              <a:lnSpc>
                <a:spcPct val="107000"/>
              </a:lnSpc>
              <a:buFont typeface="Symbol" panose="05050102010706020507" pitchFamily="18" charset="2"/>
              <a:buNone/>
            </a:pPr>
            <a:r>
              <a:rPr lang="nl-NL" sz="1800" b="1">
                <a:solidFill>
                  <a:schemeClr val="tx1"/>
                </a:solidFill>
              </a:rPr>
              <a:t>&gt;klik&lt; Er is veel geld nodig voor wetenschappelijk onderzoek naar kanker.</a:t>
            </a:r>
          </a:p>
          <a:p>
            <a:pPr marL="0" lvl="0" indent="0">
              <a:lnSpc>
                <a:spcPct val="107000"/>
              </a:lnSpc>
              <a:buFont typeface="Symbol" panose="05050102010706020507" pitchFamily="18" charset="2"/>
              <a:buNone/>
            </a:pPr>
            <a:r>
              <a:rPr lang="nl-NL" sz="1800" b="1">
                <a:solidFill>
                  <a:schemeClr val="tx1"/>
                </a:solidFill>
              </a:rPr>
              <a:t>&gt;klik&lt; </a:t>
            </a:r>
            <a:r>
              <a:rPr lang="nl-NL" sz="1800" b="1" kern="100">
                <a:effectLst/>
                <a:latin typeface="Calibri" panose="020F0502020204030204" pitchFamily="34" charset="0"/>
                <a:ea typeface="Calibri" panose="020F0502020204030204" pitchFamily="34" charset="0"/>
                <a:cs typeface="Arial" panose="020B0604020202020204" pitchFamily="34" charset="0"/>
              </a:rPr>
              <a:t>Dankzij onderzoek weten artsen al veel over kanker. Daardoor worden steeds meer mensen beter</a:t>
            </a:r>
          </a:p>
          <a:p>
            <a:pPr marL="0" lvl="0" indent="0">
              <a:lnSpc>
                <a:spcPct val="107000"/>
              </a:lnSpc>
              <a:buFont typeface="Symbol" panose="05050102010706020507" pitchFamily="18" charset="2"/>
              <a:buNone/>
            </a:pPr>
            <a:r>
              <a:rPr lang="nl-NL" sz="1800" b="1">
                <a:solidFill>
                  <a:schemeClr val="tx1"/>
                </a:solidFill>
              </a:rPr>
              <a:t>&gt;klik&lt; </a:t>
            </a:r>
            <a:r>
              <a:rPr lang="nl-NL" sz="1800" b="1" kern="100">
                <a:effectLst/>
                <a:latin typeface="Calibri" panose="020F0502020204030204" pitchFamily="34" charset="0"/>
                <a:ea typeface="Calibri" panose="020F0502020204030204" pitchFamily="34" charset="0"/>
                <a:cs typeface="Arial" panose="020B0604020202020204" pitchFamily="34" charset="0"/>
              </a:rPr>
              <a:t>Helaas is er ook nog heel veel dat ze niet weten. Daar is meer onderzoek voor nodig</a:t>
            </a:r>
            <a:endParaRPr lang="nl-NL" sz="1200" b="1">
              <a:solidFill>
                <a:srgbClr val="000000"/>
              </a:solidFill>
              <a:latin typeface="Visby CF Medium" pitchFamily="50" charset="0"/>
              <a:ea typeface="Visby CF 1"/>
              <a:cs typeface="Visby CF 1"/>
              <a:sym typeface="Visby CF 1"/>
            </a:endParaRPr>
          </a:p>
        </p:txBody>
      </p:sp>
      <p:sp>
        <p:nvSpPr>
          <p:cNvPr id="4" name="Tijdelijke aanduiding voor dianummer 3">
            <a:extLst>
              <a:ext uri="{FF2B5EF4-FFF2-40B4-BE49-F238E27FC236}">
                <a16:creationId xmlns:a16="http://schemas.microsoft.com/office/drawing/2014/main" id="{01F80CAF-9350-981F-F282-8AF8B210265C}"/>
              </a:ext>
            </a:extLst>
          </p:cNvPr>
          <p:cNvSpPr>
            <a:spLocks noGrp="1"/>
          </p:cNvSpPr>
          <p:nvPr>
            <p:ph type="sldNum" sz="quarter" idx="5"/>
          </p:nvPr>
        </p:nvSpPr>
        <p:spPr/>
        <p:txBody>
          <a:bodyPr/>
          <a:lstStyle/>
          <a:p>
            <a:fld id="{4E8FDD4F-D516-40A1-9E77-7B65BFBA270F}" type="slidenum">
              <a:rPr lang="nl-NL" smtClean="0"/>
              <a:t>19</a:t>
            </a:fld>
            <a:endParaRPr lang="nl-NL"/>
          </a:p>
        </p:txBody>
      </p:sp>
    </p:spTree>
    <p:extLst>
      <p:ext uri="{BB962C8B-B14F-4D97-AF65-F5344CB8AC3E}">
        <p14:creationId xmlns:p14="http://schemas.microsoft.com/office/powerpoint/2010/main" val="3965509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Deze dia staat op ‘verborgen’.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2</a:t>
            </a:fld>
            <a:endParaRPr lang="nl-NL"/>
          </a:p>
        </p:txBody>
      </p:sp>
    </p:spTree>
    <p:extLst>
      <p:ext uri="{BB962C8B-B14F-4D97-AF65-F5344CB8AC3E}">
        <p14:creationId xmlns:p14="http://schemas.microsoft.com/office/powerpoint/2010/main" val="760522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6D407-FCAB-4749-CAC9-A8D93AE9CFE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59717F-BD36-3E5E-2210-8B89BB2D49F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4E1D08F-C193-4FAD-6337-96E71E3940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a:solidFill>
                  <a:srgbClr val="000000"/>
                </a:solidFill>
                <a:effectLst/>
                <a:latin typeface="Visby CF Medium" pitchFamily="50" charset="0"/>
                <a:ea typeface="Visby CF 1"/>
                <a:cs typeface="Visby CF 1"/>
              </a:rPr>
              <a:t>Dit kan je vertellen bij deze dia:</a:t>
            </a:r>
            <a:endParaRPr lang="nl-NL" sz="1200" kern="1200">
              <a:solidFill>
                <a:schemeClr val="tx1"/>
              </a:solidFill>
              <a:effectLst/>
              <a:latin typeface="+mn-lt"/>
              <a:ea typeface="+mn-ea"/>
              <a:cs typeface="+mn-cs"/>
            </a:endParaRPr>
          </a:p>
          <a:p>
            <a:pPr marL="0" lvl="0" indent="0">
              <a:lnSpc>
                <a:spcPct val="107000"/>
              </a:lnSpc>
              <a:buFont typeface="Symbol" panose="05050102010706020507" pitchFamily="18" charset="2"/>
              <a:buNone/>
            </a:pPr>
            <a:r>
              <a:rPr lang="nl-NL" sz="1800" b="1" kern="100">
                <a:effectLst/>
                <a:latin typeface="Calibri" panose="020F0502020204030204" pitchFamily="34" charset="0"/>
                <a:ea typeface="Calibri" panose="020F0502020204030204" pitchFamily="34" charset="0"/>
                <a:cs typeface="Arial" panose="020B0604020202020204" pitchFamily="34" charset="0"/>
              </a:rPr>
              <a:t>Onderzoek kost veel geld.</a:t>
            </a:r>
          </a:p>
          <a:p>
            <a:pPr marL="0" indent="0">
              <a:buFont typeface="Arial" panose="020B0604020202020204" pitchFamily="34" charset="0"/>
              <a:buNone/>
            </a:pPr>
            <a:r>
              <a:rPr lang="nl-NL" sz="1800" b="1">
                <a:solidFill>
                  <a:schemeClr val="tx1"/>
                </a:solidFill>
              </a:rPr>
              <a:t>&gt;klik&lt; </a:t>
            </a:r>
            <a:r>
              <a:rPr lang="nl-NL" sz="1800" b="1">
                <a:effectLst/>
                <a:latin typeface="Calibri" panose="020F0502020204030204" pitchFamily="34" charset="0"/>
                <a:ea typeface="Calibri" panose="020F0502020204030204" pitchFamily="34" charset="0"/>
                <a:cs typeface="Arial" panose="020B0604020202020204" pitchFamily="34" charset="0"/>
              </a:rPr>
              <a:t>KWF zamelt geld in om dit mogelijk te maken.</a:t>
            </a:r>
            <a:endParaRPr lang="nl-NL" sz="1200" b="1">
              <a:solidFill>
                <a:srgbClr val="000000"/>
              </a:solidFill>
              <a:latin typeface="Visby CF Medium" pitchFamily="50" charset="0"/>
              <a:ea typeface="Visby CF 1"/>
              <a:cs typeface="Visby CF 1"/>
              <a:sym typeface="Visby CF 1"/>
            </a:endParaRPr>
          </a:p>
        </p:txBody>
      </p:sp>
      <p:sp>
        <p:nvSpPr>
          <p:cNvPr id="4" name="Tijdelijke aanduiding voor dianummer 3">
            <a:extLst>
              <a:ext uri="{FF2B5EF4-FFF2-40B4-BE49-F238E27FC236}">
                <a16:creationId xmlns:a16="http://schemas.microsoft.com/office/drawing/2014/main" id="{D8AB9E41-2886-EBD2-A1BE-702ED6CE2178}"/>
              </a:ext>
            </a:extLst>
          </p:cNvPr>
          <p:cNvSpPr>
            <a:spLocks noGrp="1"/>
          </p:cNvSpPr>
          <p:nvPr>
            <p:ph type="sldNum" sz="quarter" idx="5"/>
          </p:nvPr>
        </p:nvSpPr>
        <p:spPr/>
        <p:txBody>
          <a:bodyPr/>
          <a:lstStyle/>
          <a:p>
            <a:fld id="{4E8FDD4F-D516-40A1-9E77-7B65BFBA270F}" type="slidenum">
              <a:rPr lang="nl-NL" smtClean="0"/>
              <a:t>20</a:t>
            </a:fld>
            <a:endParaRPr lang="nl-NL"/>
          </a:p>
        </p:txBody>
      </p:sp>
    </p:spTree>
    <p:extLst>
      <p:ext uri="{BB962C8B-B14F-4D97-AF65-F5344CB8AC3E}">
        <p14:creationId xmlns:p14="http://schemas.microsoft.com/office/powerpoint/2010/main" val="30824802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DDA22-CEE2-471E-DD83-7AA53E98248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B66BE6A-4AF9-3C58-D839-E17973F5D60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A0E5366-812A-8686-1A74-D3746A158E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sz="1000" kern="1200">
              <a:solidFill>
                <a:schemeClr val="tx1"/>
              </a:solidFill>
              <a:effectLst/>
              <a:latin typeface="+mn-lt"/>
              <a:ea typeface="+mn-ea"/>
              <a:cs typeface="+mn-cs"/>
            </a:endParaRPr>
          </a:p>
          <a:p>
            <a:r>
              <a:rPr lang="nl-NL" b="1"/>
              <a:t>Hoe kun je geld inzamelen?</a:t>
            </a:r>
          </a:p>
          <a:p>
            <a:r>
              <a:rPr lang="nl-NL" b="1">
                <a:solidFill>
                  <a:schemeClr val="tx1"/>
                </a:solidFill>
              </a:rPr>
              <a:t>&gt;klik&lt; </a:t>
            </a:r>
            <a:r>
              <a:rPr lang="nl-NL" b="1"/>
              <a:t>Cupcakes bakken en verkopen voor KWF.</a:t>
            </a:r>
          </a:p>
          <a:p>
            <a:r>
              <a:rPr lang="nl-NL" b="1">
                <a:solidFill>
                  <a:schemeClr val="tx1"/>
                </a:solidFill>
              </a:rPr>
              <a:t>&gt;klik&lt; </a:t>
            </a:r>
            <a:r>
              <a:rPr lang="nl-NL" b="1"/>
              <a:t>Lege flessen en blikjes inzamelen.</a:t>
            </a:r>
          </a:p>
          <a:p>
            <a:r>
              <a:rPr lang="nl-NL" b="1">
                <a:solidFill>
                  <a:schemeClr val="tx1"/>
                </a:solidFill>
              </a:rPr>
              <a:t>&gt;klik&lt; </a:t>
            </a:r>
            <a:r>
              <a:rPr lang="nl-NL" b="1"/>
              <a:t>Organiseer met school een sponsorloop.</a:t>
            </a:r>
          </a:p>
        </p:txBody>
      </p:sp>
      <p:sp>
        <p:nvSpPr>
          <p:cNvPr id="4" name="Tijdelijke aanduiding voor dianummer 3">
            <a:extLst>
              <a:ext uri="{FF2B5EF4-FFF2-40B4-BE49-F238E27FC236}">
                <a16:creationId xmlns:a16="http://schemas.microsoft.com/office/drawing/2014/main" id="{911EB062-97B6-5A7D-EA6C-20F03A1C85A9}"/>
              </a:ext>
            </a:extLst>
          </p:cNvPr>
          <p:cNvSpPr>
            <a:spLocks noGrp="1"/>
          </p:cNvSpPr>
          <p:nvPr>
            <p:ph type="sldNum" sz="quarter" idx="5"/>
          </p:nvPr>
        </p:nvSpPr>
        <p:spPr/>
        <p:txBody>
          <a:bodyPr/>
          <a:lstStyle/>
          <a:p>
            <a:fld id="{4E8FDD4F-D516-40A1-9E77-7B65BFBA270F}" type="slidenum">
              <a:rPr lang="nl-NL" smtClean="0"/>
              <a:t>21</a:t>
            </a:fld>
            <a:endParaRPr lang="nl-NL"/>
          </a:p>
        </p:txBody>
      </p:sp>
    </p:spTree>
    <p:extLst>
      <p:ext uri="{BB962C8B-B14F-4D97-AF65-F5344CB8AC3E}">
        <p14:creationId xmlns:p14="http://schemas.microsoft.com/office/powerpoint/2010/main" val="837773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B8D6C-1279-3E88-F7D7-4C383632894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2A9A229-E391-BF3D-035C-B7673B5836F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60ABBB8-3619-3F80-90B1-4EF13D5896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sz="1000" kern="1200">
              <a:solidFill>
                <a:schemeClr val="tx1"/>
              </a:solidFill>
              <a:effectLst/>
              <a:latin typeface="+mn-lt"/>
              <a:ea typeface="+mn-ea"/>
              <a:cs typeface="+mn-cs"/>
            </a:endParaRPr>
          </a:p>
          <a:p>
            <a:r>
              <a:rPr lang="nl-NL" b="1"/>
              <a:t>Maar wij kunnen natuurlijk ook zelf iets verzinnen!</a:t>
            </a:r>
          </a:p>
        </p:txBody>
      </p:sp>
      <p:sp>
        <p:nvSpPr>
          <p:cNvPr id="4" name="Tijdelijke aanduiding voor dianummer 3">
            <a:extLst>
              <a:ext uri="{FF2B5EF4-FFF2-40B4-BE49-F238E27FC236}">
                <a16:creationId xmlns:a16="http://schemas.microsoft.com/office/drawing/2014/main" id="{A5375C79-7236-F0F9-F45A-A526B2B51593}"/>
              </a:ext>
            </a:extLst>
          </p:cNvPr>
          <p:cNvSpPr>
            <a:spLocks noGrp="1"/>
          </p:cNvSpPr>
          <p:nvPr>
            <p:ph type="sldNum" sz="quarter" idx="5"/>
          </p:nvPr>
        </p:nvSpPr>
        <p:spPr/>
        <p:txBody>
          <a:bodyPr/>
          <a:lstStyle/>
          <a:p>
            <a:fld id="{4E8FDD4F-D516-40A1-9E77-7B65BFBA270F}" type="slidenum">
              <a:rPr lang="nl-NL" smtClean="0"/>
              <a:t>22</a:t>
            </a:fld>
            <a:endParaRPr lang="nl-NL"/>
          </a:p>
        </p:txBody>
      </p:sp>
    </p:spTree>
    <p:extLst>
      <p:ext uri="{BB962C8B-B14F-4D97-AF65-F5344CB8AC3E}">
        <p14:creationId xmlns:p14="http://schemas.microsoft.com/office/powerpoint/2010/main" val="3463765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D4D23-3855-AA57-4DC8-3C1F1BAAA84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52529E9-DF18-EE77-081C-3696D7B0ED0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29080C5-192E-CC71-7B5A-AE9F7CFF2E8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sz="1000" kern="1200">
              <a:solidFill>
                <a:schemeClr val="tx1"/>
              </a:solidFill>
              <a:effectLst/>
              <a:latin typeface="+mn-lt"/>
              <a:ea typeface="+mn-ea"/>
              <a:cs typeface="+mn-cs"/>
            </a:endParaRPr>
          </a:p>
          <a:p>
            <a:r>
              <a:rPr lang="nl-NL" b="1"/>
              <a:t>Kijk op acties.kwf.nl voor meer informatie.</a:t>
            </a:r>
          </a:p>
        </p:txBody>
      </p:sp>
      <p:sp>
        <p:nvSpPr>
          <p:cNvPr id="4" name="Tijdelijke aanduiding voor dianummer 3">
            <a:extLst>
              <a:ext uri="{FF2B5EF4-FFF2-40B4-BE49-F238E27FC236}">
                <a16:creationId xmlns:a16="http://schemas.microsoft.com/office/drawing/2014/main" id="{BA690E88-691C-07A8-B5A8-644A07DFA60B}"/>
              </a:ext>
            </a:extLst>
          </p:cNvPr>
          <p:cNvSpPr>
            <a:spLocks noGrp="1"/>
          </p:cNvSpPr>
          <p:nvPr>
            <p:ph type="sldNum" sz="quarter" idx="5"/>
          </p:nvPr>
        </p:nvSpPr>
        <p:spPr/>
        <p:txBody>
          <a:bodyPr/>
          <a:lstStyle/>
          <a:p>
            <a:fld id="{4E8FDD4F-D516-40A1-9E77-7B65BFBA270F}" type="slidenum">
              <a:rPr lang="nl-NL" smtClean="0"/>
              <a:t>23</a:t>
            </a:fld>
            <a:endParaRPr lang="nl-NL"/>
          </a:p>
        </p:txBody>
      </p:sp>
    </p:spTree>
    <p:extLst>
      <p:ext uri="{BB962C8B-B14F-4D97-AF65-F5344CB8AC3E}">
        <p14:creationId xmlns:p14="http://schemas.microsoft.com/office/powerpoint/2010/main" val="3951009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a:solidFill>
                  <a:srgbClr val="000000"/>
                </a:solidFill>
                <a:effectLst/>
                <a:latin typeface="Visby CF Medium" pitchFamily="50" charset="0"/>
                <a:ea typeface="Visby CF 1"/>
                <a:cs typeface="Visby CF 1"/>
              </a:rPr>
              <a:t>Dit kan je vertellen bij deze dia:</a:t>
            </a:r>
            <a:endParaRPr lang="nl-NL" sz="1000" kern="1200">
              <a:solidFill>
                <a:schemeClr val="tx1"/>
              </a:solidFill>
              <a:effectLst/>
              <a:latin typeface="+mn-lt"/>
              <a:ea typeface="+mn-ea"/>
              <a:cs typeface="+mn-cs"/>
            </a:endParaRPr>
          </a:p>
          <a:p>
            <a:r>
              <a:rPr lang="nl-NL" sz="1200" b="1"/>
              <a:t>Zijn er nog vragen?</a:t>
            </a:r>
          </a:p>
          <a:p>
            <a:endParaRPr lang="nl-NL"/>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24</a:t>
            </a:fld>
            <a:endParaRPr lang="nl-NL"/>
          </a:p>
        </p:txBody>
      </p:sp>
    </p:spTree>
    <p:extLst>
      <p:ext uri="{BB962C8B-B14F-4D97-AF65-F5344CB8AC3E}">
        <p14:creationId xmlns:p14="http://schemas.microsoft.com/office/powerpoint/2010/main" val="3812486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Als je deze dia niet gebruikt, kan je deze weggooien.</a:t>
            </a:r>
          </a:p>
          <a:p>
            <a:pPr>
              <a:lnSpc>
                <a:spcPts val="3500"/>
              </a:lnSpc>
            </a:pPr>
            <a:r>
              <a:rPr lang="nl-NL" sz="1200">
                <a:solidFill>
                  <a:srgbClr val="000000"/>
                </a:solidFill>
                <a:latin typeface="Visby CF Medium" pitchFamily="50" charset="0"/>
                <a:ea typeface="Visby CF 1"/>
                <a:cs typeface="Visby CF 1"/>
                <a:sym typeface="Visby CF 1"/>
              </a:rPr>
              <a:t>Als je deze dia wel gebruikt, kan je dit vertellen:</a:t>
            </a:r>
          </a:p>
          <a:p>
            <a:pPr>
              <a:lnSpc>
                <a:spcPts val="3500"/>
              </a:lnSpc>
            </a:pPr>
            <a:r>
              <a:rPr lang="nl-NL" sz="1200" b="1">
                <a:solidFill>
                  <a:srgbClr val="000000"/>
                </a:solidFill>
                <a:latin typeface="Visby CF Medium" pitchFamily="50" charset="0"/>
                <a:ea typeface="Visby CF 1"/>
                <a:cs typeface="Visby CF 1"/>
                <a:sym typeface="Visby CF 1"/>
              </a:rPr>
              <a:t>Vandaag ga ik jullie iets vertellen over kanker. </a:t>
            </a:r>
          </a:p>
          <a:p>
            <a:pPr>
              <a:lnSpc>
                <a:spcPts val="3500"/>
              </a:lnSpc>
            </a:pPr>
            <a:r>
              <a:rPr lang="nl-NL" sz="1200" b="1">
                <a:solidFill>
                  <a:srgbClr val="000000"/>
                </a:solidFill>
                <a:latin typeface="Visby CF Medium" pitchFamily="50" charset="0"/>
                <a:ea typeface="Visby CF 1"/>
                <a:cs typeface="Visby CF 1"/>
                <a:sym typeface="Visby CF 1"/>
              </a:rPr>
              <a:t>De reden dat ik mijn spreekbeurt over kanker houd is dat [reden toevoegen].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3</a:t>
            </a:fld>
            <a:endParaRPr lang="nl-NL"/>
          </a:p>
        </p:txBody>
      </p:sp>
    </p:spTree>
    <p:extLst>
      <p:ext uri="{BB962C8B-B14F-4D97-AF65-F5344CB8AC3E}">
        <p14:creationId xmlns:p14="http://schemas.microsoft.com/office/powerpoint/2010/main" val="3246372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Deze dia staat op ‘verborgen’.</a:t>
            </a:r>
            <a:br>
              <a:rPr lang="nl-NL" sz="1200">
                <a:solidFill>
                  <a:srgbClr val="000000"/>
                </a:solidFill>
                <a:latin typeface="Visby CF Medium" pitchFamily="50" charset="0"/>
                <a:ea typeface="Visby CF 1"/>
                <a:cs typeface="Visby CF 1"/>
                <a:sym typeface="Visby CF 1"/>
              </a:rPr>
            </a:br>
            <a:r>
              <a:rPr lang="nl-NL" sz="1200">
                <a:solidFill>
                  <a:srgbClr val="000000"/>
                </a:solidFill>
                <a:latin typeface="Visby CF Medium" pitchFamily="50" charset="0"/>
                <a:ea typeface="Visby CF 1"/>
                <a:cs typeface="Visby CF 1"/>
                <a:sym typeface="Visby CF 1"/>
              </a:rPr>
              <a:t>Voer de acties uit die op deze dia beschreven staan voordat je je spreekbeurt gaat houden.</a:t>
            </a: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4</a:t>
            </a:fld>
            <a:endParaRPr lang="nl-NL"/>
          </a:p>
        </p:txBody>
      </p:sp>
    </p:spTree>
    <p:extLst>
      <p:ext uri="{BB962C8B-B14F-4D97-AF65-F5344CB8AC3E}">
        <p14:creationId xmlns:p14="http://schemas.microsoft.com/office/powerpoint/2010/main" val="1456999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81A69-8A80-3A51-FBF8-0462C75331B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277F2F8-E736-52F4-CA26-64BF22DF689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B7DD0F9-2411-0EC0-7B89-935B597F3701}"/>
              </a:ext>
            </a:extLst>
          </p:cNvPr>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Heb je jouw poppetje erin geplakt en staat deze op zijn plek?</a:t>
            </a:r>
          </a:p>
          <a:p>
            <a:pPr>
              <a:lnSpc>
                <a:spcPts val="3500"/>
              </a:lnSpc>
            </a:pPr>
            <a:r>
              <a:rPr lang="nl-NL" sz="1200">
                <a:solidFill>
                  <a:srgbClr val="000000"/>
                </a:solidFill>
                <a:latin typeface="Visby CF Medium" pitchFamily="50" charset="0"/>
                <a:ea typeface="Visby CF 1"/>
                <a:cs typeface="Visby CF 1"/>
                <a:sym typeface="Visby CF 1"/>
              </a:rPr>
              <a:t>Bij deze dia komt er bij elke klik een nieuw tekstblokje bij je poppetje, probeer het maar eens uit!</a:t>
            </a:r>
          </a:p>
        </p:txBody>
      </p:sp>
      <p:sp>
        <p:nvSpPr>
          <p:cNvPr id="4" name="Tijdelijke aanduiding voor dianummer 3">
            <a:extLst>
              <a:ext uri="{FF2B5EF4-FFF2-40B4-BE49-F238E27FC236}">
                <a16:creationId xmlns:a16="http://schemas.microsoft.com/office/drawing/2014/main" id="{ABA1A546-7B5A-123A-D14D-BF1A8E49230A}"/>
              </a:ext>
            </a:extLst>
          </p:cNvPr>
          <p:cNvSpPr>
            <a:spLocks noGrp="1"/>
          </p:cNvSpPr>
          <p:nvPr>
            <p:ph type="sldNum" sz="quarter" idx="5"/>
          </p:nvPr>
        </p:nvSpPr>
        <p:spPr/>
        <p:txBody>
          <a:bodyPr/>
          <a:lstStyle/>
          <a:p>
            <a:fld id="{4E8FDD4F-D516-40A1-9E77-7B65BFBA270F}" type="slidenum">
              <a:rPr lang="nl-NL" smtClean="0"/>
              <a:t>5</a:t>
            </a:fld>
            <a:endParaRPr lang="nl-NL"/>
          </a:p>
        </p:txBody>
      </p:sp>
    </p:spTree>
    <p:extLst>
      <p:ext uri="{BB962C8B-B14F-4D97-AF65-F5344CB8AC3E}">
        <p14:creationId xmlns:p14="http://schemas.microsoft.com/office/powerpoint/2010/main" val="435000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Dit kan je vertellen bij deze dia:</a:t>
            </a:r>
          </a:p>
          <a:p>
            <a:pPr>
              <a:lnSpc>
                <a:spcPts val="3500"/>
              </a:lnSpc>
            </a:pPr>
            <a:r>
              <a:rPr lang="nl-NL" sz="1200" b="1">
                <a:solidFill>
                  <a:srgbClr val="000000"/>
                </a:solidFill>
                <a:latin typeface="Visby CF Medium" pitchFamily="50" charset="0"/>
                <a:ea typeface="Visby CF 1"/>
                <a:cs typeface="Visby CF 1"/>
                <a:sym typeface="Visby CF 1"/>
              </a:rPr>
              <a:t>Ik ga nu een paar belangrijke weetjes laten zien over kanker. </a:t>
            </a:r>
            <a:endParaRPr lang="nl-NL" sz="1200" b="0">
              <a:solidFill>
                <a:srgbClr val="000000"/>
              </a:solidFill>
              <a:latin typeface="Visby CF Medium" pitchFamily="50" charset="0"/>
              <a:ea typeface="Visby CF 1"/>
              <a:cs typeface="Visby CF 1"/>
              <a:sym typeface="Visby CF 1"/>
            </a:endParaRPr>
          </a:p>
          <a:p>
            <a:endParaRPr lang="nl-NL"/>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6</a:t>
            </a:fld>
            <a:endParaRPr lang="nl-NL"/>
          </a:p>
        </p:txBody>
      </p:sp>
    </p:spTree>
    <p:extLst>
      <p:ext uri="{BB962C8B-B14F-4D97-AF65-F5344CB8AC3E}">
        <p14:creationId xmlns:p14="http://schemas.microsoft.com/office/powerpoint/2010/main" val="2587154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ts val="3500"/>
              </a:lnSpc>
            </a:pPr>
            <a:r>
              <a:rPr lang="nl-NL" sz="1200">
                <a:solidFill>
                  <a:srgbClr val="000000"/>
                </a:solidFill>
                <a:latin typeface="Visby CF Medium" pitchFamily="50" charset="0"/>
                <a:ea typeface="Visby CF 1"/>
                <a:cs typeface="Visby CF 1"/>
                <a:sym typeface="Visby CF 1"/>
              </a:rPr>
              <a:t>Dit kan je vertellen bij deze dia:</a:t>
            </a:r>
          </a:p>
          <a:p>
            <a:pPr>
              <a:lnSpc>
                <a:spcPts val="3500"/>
              </a:lnSpc>
            </a:pPr>
            <a:r>
              <a:rPr lang="nl-NL" b="1"/>
              <a:t>Vroeger kreeg 1 op de 3 mensen ooit in zijn leven kanker, maar nu is dat 1 op de 2. </a:t>
            </a:r>
          </a:p>
          <a:p>
            <a:pPr>
              <a:lnSpc>
                <a:spcPts val="3500"/>
              </a:lnSpc>
            </a:pPr>
            <a:r>
              <a:rPr lang="nl-NL" b="1"/>
              <a:t>Dat komt vooral omdat mensen steeds ouder worden. </a:t>
            </a:r>
          </a:p>
          <a:p>
            <a:pPr>
              <a:lnSpc>
                <a:spcPts val="3500"/>
              </a:lnSpc>
            </a:pPr>
            <a:r>
              <a:rPr lang="nl-NL" b="1"/>
              <a:t>Kanker komt vaker voor bij oudere mensen: 8 van de 10 mensen die kanker krijgen, zijn 60 jaar of ouder.</a:t>
            </a:r>
            <a:endParaRPr lang="nl-NL" sz="1200" b="1">
              <a:solidFill>
                <a:srgbClr val="000000"/>
              </a:solidFill>
              <a:latin typeface="Visby CF Medium" pitchFamily="50" charset="0"/>
              <a:ea typeface="Visby CF 1"/>
              <a:cs typeface="Visby CF 1"/>
              <a:sym typeface="Visby CF 1"/>
            </a:endParaRPr>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7</a:t>
            </a:fld>
            <a:endParaRPr lang="nl-NL"/>
          </a:p>
        </p:txBody>
      </p:sp>
    </p:spTree>
    <p:extLst>
      <p:ext uri="{BB962C8B-B14F-4D97-AF65-F5344CB8AC3E}">
        <p14:creationId xmlns:p14="http://schemas.microsoft.com/office/powerpoint/2010/main" val="3468619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rtl="0" eaLnBrk="1" latinLnBrk="0" hangingPunct="1">
              <a:lnSpc>
                <a:spcPts val="3500"/>
              </a:lnSpc>
              <a:spcBef>
                <a:spcPts val="0"/>
              </a:spcBef>
              <a:spcAft>
                <a:spcPts val="0"/>
              </a:spcAft>
            </a:pPr>
            <a:r>
              <a:rPr lang="nl-NL" sz="1800" kern="1200">
                <a:solidFill>
                  <a:srgbClr val="000000"/>
                </a:solidFill>
                <a:effectLst/>
                <a:latin typeface="Visby CF Medium" pitchFamily="50" charset="0"/>
                <a:ea typeface="Visby CF 1"/>
                <a:cs typeface="Visby CF 1"/>
              </a:rPr>
              <a:t>Dit kan je vertellen bij deze dia:</a:t>
            </a:r>
            <a:endParaRPr lang="nl-NL">
              <a:effectLst/>
            </a:endParaRPr>
          </a:p>
          <a:p>
            <a:pPr marL="0" algn="l" rtl="0" eaLnBrk="1" latinLnBrk="0" hangingPunct="1">
              <a:lnSpc>
                <a:spcPts val="3500"/>
              </a:lnSpc>
              <a:spcBef>
                <a:spcPts val="0"/>
              </a:spcBef>
              <a:spcAft>
                <a:spcPts val="0"/>
              </a:spcAft>
            </a:pPr>
            <a:r>
              <a:rPr lang="nl-NL" sz="2800" b="1"/>
              <a:t>In 2024 kregen 130.000 mensen te horen dat ze kanker hebben. </a:t>
            </a:r>
          </a:p>
          <a:p>
            <a:pPr marL="0" algn="l" rtl="0" eaLnBrk="1" latinLnBrk="0" hangingPunct="1">
              <a:lnSpc>
                <a:spcPts val="3500"/>
              </a:lnSpc>
              <a:spcBef>
                <a:spcPts val="0"/>
              </a:spcBef>
              <a:spcAft>
                <a:spcPts val="0"/>
              </a:spcAft>
            </a:pPr>
            <a:r>
              <a:rPr lang="nl-NL" sz="2800" b="1"/>
              <a:t>In Nederland leven bijna 940.000 mensen die kanker hebben of hebben gehad.</a:t>
            </a:r>
            <a:endParaRPr lang="nl-NL" b="1"/>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8</a:t>
            </a:fld>
            <a:endParaRPr lang="nl-NL"/>
          </a:p>
        </p:txBody>
      </p:sp>
    </p:spTree>
    <p:extLst>
      <p:ext uri="{BB962C8B-B14F-4D97-AF65-F5344CB8AC3E}">
        <p14:creationId xmlns:p14="http://schemas.microsoft.com/office/powerpoint/2010/main" val="1437602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rtl="0" eaLnBrk="1" latinLnBrk="0" hangingPunct="1">
              <a:lnSpc>
                <a:spcPts val="3500"/>
              </a:lnSpc>
              <a:spcBef>
                <a:spcPts val="0"/>
              </a:spcBef>
              <a:spcAft>
                <a:spcPts val="0"/>
              </a:spcAft>
            </a:pPr>
            <a:r>
              <a:rPr lang="nl-NL" sz="1800" kern="1200">
                <a:solidFill>
                  <a:srgbClr val="000000"/>
                </a:solidFill>
                <a:effectLst/>
                <a:latin typeface="Visby CF Medium" pitchFamily="50" charset="0"/>
                <a:ea typeface="Visby CF 1"/>
                <a:cs typeface="Visby CF 1"/>
              </a:rPr>
              <a:t>Dit kan je vertellen bij deze dia:</a:t>
            </a:r>
            <a:endParaRPr lang="nl-NL">
              <a:effectLst/>
            </a:endParaRPr>
          </a:p>
          <a:p>
            <a:pPr marL="0" algn="l" rtl="0" eaLnBrk="1" latinLnBrk="0" hangingPunct="1">
              <a:lnSpc>
                <a:spcPts val="3500"/>
              </a:lnSpc>
              <a:spcBef>
                <a:spcPts val="0"/>
              </a:spcBef>
              <a:spcAft>
                <a:spcPts val="0"/>
              </a:spcAft>
            </a:pPr>
            <a:r>
              <a:rPr lang="nl-NL" sz="1800" b="1" kern="1200">
                <a:solidFill>
                  <a:srgbClr val="000000"/>
                </a:solidFill>
                <a:effectLst/>
                <a:latin typeface="Visby CF Medium" pitchFamily="50" charset="0"/>
                <a:ea typeface="Visby CF 1"/>
                <a:cs typeface="Visby CF 1"/>
              </a:rPr>
              <a:t>De meest voorkomende soorten kanker in Nederland zijn:</a:t>
            </a:r>
          </a:p>
          <a:p>
            <a:pPr marL="0" indent="0" algn="l" rtl="0" eaLnBrk="1" latinLnBrk="0" hangingPunct="1">
              <a:lnSpc>
                <a:spcPts val="3500"/>
              </a:lnSpc>
              <a:spcBef>
                <a:spcPts val="0"/>
              </a:spcBef>
              <a:spcAft>
                <a:spcPts val="0"/>
              </a:spcAft>
              <a:buFont typeface="Arial" panose="020B0604020202020204" pitchFamily="34" charset="0"/>
              <a:buNone/>
            </a:pPr>
            <a:r>
              <a:rPr lang="nl-NL" sz="1800" b="1">
                <a:solidFill>
                  <a:schemeClr val="tx1"/>
                </a:solidFill>
              </a:rPr>
              <a:t>&gt;klik&lt; </a:t>
            </a:r>
            <a:r>
              <a:rPr lang="nl-NL" sz="1800" b="1" kern="1200">
                <a:solidFill>
                  <a:srgbClr val="000000"/>
                </a:solidFill>
                <a:effectLst/>
                <a:latin typeface="Visby CF Medium" pitchFamily="50" charset="0"/>
                <a:ea typeface="Visby CF 1"/>
                <a:cs typeface="Visby CF 1"/>
              </a:rPr>
              <a:t>Huidkanker: Dit is de meest voorkomende soort kanker. Het gaat dan meestal om een plekje of knobbeltje op je huid dat er anders uitziet dan de rest van je huid.</a:t>
            </a:r>
          </a:p>
          <a:p>
            <a:pPr marL="0" indent="0" algn="l" rtl="0" eaLnBrk="1" latinLnBrk="0" hangingPunct="1">
              <a:lnSpc>
                <a:spcPts val="3500"/>
              </a:lnSpc>
              <a:spcBef>
                <a:spcPts val="0"/>
              </a:spcBef>
              <a:spcAft>
                <a:spcPts val="0"/>
              </a:spcAft>
              <a:buFont typeface="Arial" panose="020B0604020202020204" pitchFamily="34" charset="0"/>
              <a:buNone/>
            </a:pPr>
            <a:r>
              <a:rPr lang="nl-NL" sz="1800" b="1">
                <a:solidFill>
                  <a:schemeClr val="tx1"/>
                </a:solidFill>
              </a:rPr>
              <a:t>&gt;klik&lt; </a:t>
            </a:r>
            <a:r>
              <a:rPr lang="nl-NL" sz="1800" b="1" kern="1200">
                <a:solidFill>
                  <a:srgbClr val="000000"/>
                </a:solidFill>
                <a:effectLst/>
                <a:latin typeface="Visby CF Medium" pitchFamily="50" charset="0"/>
                <a:ea typeface="Visby CF 1"/>
                <a:cs typeface="Visby CF 1"/>
              </a:rPr>
              <a:t>Borstkanker komt ook veel voor. Het meest bij vrouwen, maar mannen kunnen het ook krijgen.</a:t>
            </a:r>
          </a:p>
          <a:p>
            <a:pPr marL="0" indent="0" algn="l" rtl="0" eaLnBrk="1" latinLnBrk="0" hangingPunct="1">
              <a:lnSpc>
                <a:spcPts val="3500"/>
              </a:lnSpc>
              <a:spcBef>
                <a:spcPts val="0"/>
              </a:spcBef>
              <a:spcAft>
                <a:spcPts val="0"/>
              </a:spcAft>
              <a:buFont typeface="Arial" panose="020B0604020202020204" pitchFamily="34" charset="0"/>
              <a:buNone/>
            </a:pPr>
            <a:r>
              <a:rPr lang="nl-NL" sz="1800" b="1">
                <a:solidFill>
                  <a:schemeClr val="tx1"/>
                </a:solidFill>
              </a:rPr>
              <a:t>&gt;klik&lt; </a:t>
            </a:r>
            <a:r>
              <a:rPr lang="nl-NL" sz="1800" b="1" kern="1200">
                <a:solidFill>
                  <a:srgbClr val="000000"/>
                </a:solidFill>
                <a:effectLst/>
                <a:latin typeface="Visby CF Medium" pitchFamily="50" charset="0"/>
                <a:ea typeface="Visby CF 1"/>
                <a:cs typeface="Visby CF 1"/>
              </a:rPr>
              <a:t>Longkanker staat op de derde plek. Longkanker wordt vaak pas laat ontdekt en is daardoor moeilijk te genezen. </a:t>
            </a:r>
          </a:p>
          <a:p>
            <a:endParaRPr lang="nl-NL"/>
          </a:p>
        </p:txBody>
      </p:sp>
      <p:sp>
        <p:nvSpPr>
          <p:cNvPr id="4" name="Tijdelijke aanduiding voor dianummer 3"/>
          <p:cNvSpPr>
            <a:spLocks noGrp="1"/>
          </p:cNvSpPr>
          <p:nvPr>
            <p:ph type="sldNum" sz="quarter" idx="5"/>
          </p:nvPr>
        </p:nvSpPr>
        <p:spPr/>
        <p:txBody>
          <a:bodyPr/>
          <a:lstStyle/>
          <a:p>
            <a:fld id="{4E8FDD4F-D516-40A1-9E77-7B65BFBA270F}" type="slidenum">
              <a:rPr lang="nl-NL" smtClean="0"/>
              <a:t>9</a:t>
            </a:fld>
            <a:endParaRPr lang="nl-NL"/>
          </a:p>
        </p:txBody>
      </p:sp>
    </p:spTree>
    <p:extLst>
      <p:ext uri="{BB962C8B-B14F-4D97-AF65-F5344CB8AC3E}">
        <p14:creationId xmlns:p14="http://schemas.microsoft.com/office/powerpoint/2010/main" val="39302015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mpilatie 1">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A2199A27-A42F-4809-A797-6CD67E44F1B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480" y="0"/>
            <a:ext cx="12190519" cy="6857999"/>
          </a:xfrm>
          <a:prstGeom prst="rect">
            <a:avLst/>
          </a:prstGeom>
        </p:spPr>
      </p:pic>
      <p:pic>
        <p:nvPicPr>
          <p:cNvPr id="3" name="Afbeelding 2">
            <a:extLst>
              <a:ext uri="{FF2B5EF4-FFF2-40B4-BE49-F238E27FC236}">
                <a16:creationId xmlns:a16="http://schemas.microsoft.com/office/drawing/2014/main" id="{22282295-3A8E-494E-BB43-DDF6805E4F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21" y="0"/>
            <a:ext cx="12189036" cy="6857999"/>
          </a:xfrm>
          <a:prstGeom prst="rect">
            <a:avLst/>
          </a:prstGeom>
        </p:spPr>
      </p:pic>
    </p:spTree>
    <p:extLst>
      <p:ext uri="{BB962C8B-B14F-4D97-AF65-F5344CB8AC3E}">
        <p14:creationId xmlns:p14="http://schemas.microsoft.com/office/powerpoint/2010/main" val="1418742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Lege pagina zonder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602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Fotopagina">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B23971C7-5D68-4947-8D71-07F23A109E6A}"/>
              </a:ext>
            </a:extLst>
          </p:cNvPr>
          <p:cNvSpPr>
            <a:spLocks noGrp="1"/>
          </p:cNvSpPr>
          <p:nvPr>
            <p:ph type="pic" sz="quarter" idx="10"/>
          </p:nvPr>
        </p:nvSpPr>
        <p:spPr>
          <a:xfrm>
            <a:off x="0" y="0"/>
            <a:ext cx="12192000" cy="6858000"/>
          </a:xfrm>
        </p:spPr>
        <p:txBody>
          <a:bodyPr/>
          <a:lstStyle/>
          <a:p>
            <a:r>
              <a:rPr lang="nl-NL"/>
              <a:t>Klik op het pictogram als u een afbeelding wilt toevoegen</a:t>
            </a:r>
          </a:p>
        </p:txBody>
      </p:sp>
    </p:spTree>
    <p:extLst>
      <p:ext uri="{BB962C8B-B14F-4D97-AF65-F5344CB8AC3E}">
        <p14:creationId xmlns:p14="http://schemas.microsoft.com/office/powerpoint/2010/main" val="1138542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Videopagina">
    <p:spTree>
      <p:nvGrpSpPr>
        <p:cNvPr id="1" name=""/>
        <p:cNvGrpSpPr/>
        <p:nvPr/>
      </p:nvGrpSpPr>
      <p:grpSpPr>
        <a:xfrm>
          <a:off x="0" y="0"/>
          <a:ext cx="0" cy="0"/>
          <a:chOff x="0" y="0"/>
          <a:chExt cx="0" cy="0"/>
        </a:xfrm>
      </p:grpSpPr>
      <p:sp>
        <p:nvSpPr>
          <p:cNvPr id="4" name="Tijdelijke aanduiding voor media 3">
            <a:extLst>
              <a:ext uri="{FF2B5EF4-FFF2-40B4-BE49-F238E27FC236}">
                <a16:creationId xmlns:a16="http://schemas.microsoft.com/office/drawing/2014/main" id="{734561F7-04D1-462D-9BF6-4A09C6FA8EDA}"/>
              </a:ext>
            </a:extLst>
          </p:cNvPr>
          <p:cNvSpPr>
            <a:spLocks noGrp="1"/>
          </p:cNvSpPr>
          <p:nvPr>
            <p:ph type="media" sz="quarter" idx="10"/>
          </p:nvPr>
        </p:nvSpPr>
        <p:spPr>
          <a:xfrm>
            <a:off x="0" y="0"/>
            <a:ext cx="12192000" cy="6858000"/>
          </a:xfrm>
        </p:spPr>
        <p:txBody>
          <a:bodyPr/>
          <a:lstStyle/>
          <a:p>
            <a:r>
              <a:rPr lang="nl-NL"/>
              <a:t>Klik op het pictogram als u media wilt toevoegen</a:t>
            </a:r>
          </a:p>
        </p:txBody>
      </p:sp>
    </p:spTree>
    <p:extLst>
      <p:ext uri="{BB962C8B-B14F-4D97-AF65-F5344CB8AC3E}">
        <p14:creationId xmlns:p14="http://schemas.microsoft.com/office/powerpoint/2010/main" val="2592163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wf uitstraling 1">
    <p:spTree>
      <p:nvGrpSpPr>
        <p:cNvPr id="1" name=""/>
        <p:cNvGrpSpPr/>
        <p:nvPr/>
      </p:nvGrpSpPr>
      <p:grpSpPr>
        <a:xfrm>
          <a:off x="0" y="0"/>
          <a:ext cx="0" cy="0"/>
          <a:chOff x="0" y="0"/>
          <a:chExt cx="0" cy="0"/>
        </a:xfrm>
      </p:grpSpPr>
      <p:pic>
        <p:nvPicPr>
          <p:cNvPr id="7" name="Afbeelding 6" descr="Afbeelding met buiten, persoon, person, kleding&#10;&#10;Automatisch gegenereerde beschrijving">
            <a:extLst>
              <a:ext uri="{FF2B5EF4-FFF2-40B4-BE49-F238E27FC236}">
                <a16:creationId xmlns:a16="http://schemas.microsoft.com/office/drawing/2014/main" id="{4A021C17-E7A5-403B-82DC-C70004AF9E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
            <a:ext cx="12191619" cy="6858001"/>
          </a:xfrm>
          <a:prstGeom prst="rect">
            <a:avLst/>
          </a:prstGeom>
        </p:spPr>
      </p:pic>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bg1">
              <a:alpha val="60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grpSp>
        <p:nvGrpSpPr>
          <p:cNvPr id="15" name="Groep 14">
            <a:extLst>
              <a:ext uri="{FF2B5EF4-FFF2-40B4-BE49-F238E27FC236}">
                <a16:creationId xmlns:a16="http://schemas.microsoft.com/office/drawing/2014/main" id="{54EB7D17-8504-4A51-B9BD-77B88B12F52C}"/>
              </a:ext>
            </a:extLst>
          </p:cNvPr>
          <p:cNvGrpSpPr/>
          <p:nvPr/>
        </p:nvGrpSpPr>
        <p:grpSpPr>
          <a:xfrm>
            <a:off x="10463784" y="235398"/>
            <a:ext cx="1410080" cy="381059"/>
            <a:chOff x="10463784" y="235398"/>
            <a:chExt cx="1410080" cy="381059"/>
          </a:xfrm>
        </p:grpSpPr>
        <p:sp>
          <p:nvSpPr>
            <p:cNvPr id="16" name="Vrije vorm: vorm 15">
              <a:extLst>
                <a:ext uri="{FF2B5EF4-FFF2-40B4-BE49-F238E27FC236}">
                  <a16:creationId xmlns:a16="http://schemas.microsoft.com/office/drawing/2014/main" id="{C4F320EF-0884-4AD3-B958-91FD6CF57D34}"/>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4CA57036-FC8F-48A7-881F-E8A22A60FC40}"/>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30DB3676-FE3C-44BE-A74B-4D54FE85B990}"/>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ED1394AA-E5B7-4E35-A21D-6B0A5A3D464B}"/>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pic>
        <p:nvPicPr>
          <p:cNvPr id="11" name="Afbeelding 10" descr="Afbeelding met buiten, persoon, person, kleding&#10;&#10;Automatisch gegenereerde beschrijving">
            <a:extLst>
              <a:ext uri="{FF2B5EF4-FFF2-40B4-BE49-F238E27FC236}">
                <a16:creationId xmlns:a16="http://schemas.microsoft.com/office/drawing/2014/main" id="{1909626F-EB84-41AE-A44E-8925E038EF7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
            <a:ext cx="12191619" cy="6858001"/>
          </a:xfrm>
          <a:prstGeom prst="rect">
            <a:avLst/>
          </a:prstGeom>
        </p:spPr>
      </p:pic>
      <p:grpSp>
        <p:nvGrpSpPr>
          <p:cNvPr id="12" name="Graphic 14">
            <a:extLst>
              <a:ext uri="{FF2B5EF4-FFF2-40B4-BE49-F238E27FC236}">
                <a16:creationId xmlns:a16="http://schemas.microsoft.com/office/drawing/2014/main" id="{AE3A2347-2D5C-42F8-9E3A-D2BD6236C420}"/>
              </a:ext>
            </a:extLst>
          </p:cNvPr>
          <p:cNvGrpSpPr/>
          <p:nvPr/>
        </p:nvGrpSpPr>
        <p:grpSpPr>
          <a:xfrm>
            <a:off x="9963150" y="0"/>
            <a:ext cx="2228469" cy="6858000"/>
            <a:chOff x="9963150" y="0"/>
            <a:chExt cx="2228469" cy="6858000"/>
          </a:xfrm>
          <a:solidFill>
            <a:schemeClr val="bg1">
              <a:alpha val="60000"/>
            </a:schemeClr>
          </a:solidFill>
        </p:grpSpPr>
        <p:sp>
          <p:nvSpPr>
            <p:cNvPr id="13" name="Vrije vorm: vorm 12">
              <a:extLst>
                <a:ext uri="{FF2B5EF4-FFF2-40B4-BE49-F238E27FC236}">
                  <a16:creationId xmlns:a16="http://schemas.microsoft.com/office/drawing/2014/main" id="{1A62020A-5059-4042-BEB6-5739B6B2E636}"/>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19BC9F48-D3CF-422A-AADF-E88878FE42B7}"/>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grpSp>
        <p:nvGrpSpPr>
          <p:cNvPr id="23" name="Groep 22">
            <a:extLst>
              <a:ext uri="{FF2B5EF4-FFF2-40B4-BE49-F238E27FC236}">
                <a16:creationId xmlns:a16="http://schemas.microsoft.com/office/drawing/2014/main" id="{33E19B96-EA6E-4458-83F0-43AC8C22402E}"/>
              </a:ext>
            </a:extLst>
          </p:cNvPr>
          <p:cNvGrpSpPr/>
          <p:nvPr/>
        </p:nvGrpSpPr>
        <p:grpSpPr>
          <a:xfrm>
            <a:off x="10463784" y="235398"/>
            <a:ext cx="1410080" cy="381059"/>
            <a:chOff x="10463784" y="235398"/>
            <a:chExt cx="1410080" cy="381059"/>
          </a:xfrm>
        </p:grpSpPr>
        <p:sp>
          <p:nvSpPr>
            <p:cNvPr id="24" name="Vrije vorm: vorm 23">
              <a:extLst>
                <a:ext uri="{FF2B5EF4-FFF2-40B4-BE49-F238E27FC236}">
                  <a16:creationId xmlns:a16="http://schemas.microsoft.com/office/drawing/2014/main" id="{FB08B1C9-677C-4B82-89C1-C57AF031DDD7}"/>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705D6849-D79F-49C1-9144-EBC13486753F}"/>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69CEC29C-6495-40BE-8418-9700CCA69F00}"/>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2FC54054-791D-40D4-B59A-2A6B716118B5}"/>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919936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KWF uitstraling 2">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4A021C17-E7A5-403B-82DC-C70004AF9E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 y="0"/>
            <a:ext cx="12191618" cy="6858000"/>
          </a:xfrm>
          <a:prstGeom prst="rect">
            <a:avLst/>
          </a:prstGeom>
        </p:spPr>
      </p:pic>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accent1">
              <a:alpha val="40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grpSp>
        <p:nvGrpSpPr>
          <p:cNvPr id="15" name="Groep 14">
            <a:extLst>
              <a:ext uri="{FF2B5EF4-FFF2-40B4-BE49-F238E27FC236}">
                <a16:creationId xmlns:a16="http://schemas.microsoft.com/office/drawing/2014/main" id="{54EB7D17-8504-4A51-B9BD-77B88B12F52C}"/>
              </a:ext>
            </a:extLst>
          </p:cNvPr>
          <p:cNvGrpSpPr/>
          <p:nvPr/>
        </p:nvGrpSpPr>
        <p:grpSpPr>
          <a:xfrm>
            <a:off x="10463784" y="235398"/>
            <a:ext cx="1410080" cy="381059"/>
            <a:chOff x="10463784" y="235398"/>
            <a:chExt cx="1410080" cy="381059"/>
          </a:xfrm>
          <a:solidFill>
            <a:schemeClr val="bg1"/>
          </a:solidFill>
        </p:grpSpPr>
        <p:sp>
          <p:nvSpPr>
            <p:cNvPr id="16" name="Vrije vorm: vorm 15">
              <a:extLst>
                <a:ext uri="{FF2B5EF4-FFF2-40B4-BE49-F238E27FC236}">
                  <a16:creationId xmlns:a16="http://schemas.microsoft.com/office/drawing/2014/main" id="{C4F320EF-0884-4AD3-B958-91FD6CF57D34}"/>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grp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4CA57036-FC8F-48A7-881F-E8A22A60FC40}"/>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grpFill/>
            <a:ln w="381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30DB3676-FE3C-44BE-A74B-4D54FE85B990}"/>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grpFill/>
            <a:ln w="381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ED1394AA-E5B7-4E35-A21D-6B0A5A3D464B}"/>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grpFill/>
            <a:ln w="3810" cap="flat">
              <a:noFill/>
              <a:prstDash val="solid"/>
              <a:miter/>
            </a:ln>
          </p:spPr>
          <p:txBody>
            <a:bodyPr rtlCol="0" anchor="ctr"/>
            <a:lstStyle/>
            <a:p>
              <a:endParaRPr lang="nl-NL"/>
            </a:p>
          </p:txBody>
        </p:sp>
      </p:grpSp>
      <p:pic>
        <p:nvPicPr>
          <p:cNvPr id="11" name="Afbeelding 10">
            <a:extLst>
              <a:ext uri="{FF2B5EF4-FFF2-40B4-BE49-F238E27FC236}">
                <a16:creationId xmlns:a16="http://schemas.microsoft.com/office/drawing/2014/main" id="{17E034D7-27CB-4853-9A1E-65A6972DC79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 y="0"/>
            <a:ext cx="12191618" cy="6858000"/>
          </a:xfrm>
          <a:prstGeom prst="rect">
            <a:avLst/>
          </a:prstGeom>
        </p:spPr>
      </p:pic>
      <p:grpSp>
        <p:nvGrpSpPr>
          <p:cNvPr id="44" name="Graphic 2">
            <a:extLst>
              <a:ext uri="{FF2B5EF4-FFF2-40B4-BE49-F238E27FC236}">
                <a16:creationId xmlns:a16="http://schemas.microsoft.com/office/drawing/2014/main" id="{E0BB925B-7C11-4FFE-A4A3-2B16C6FFC0C8}"/>
              </a:ext>
            </a:extLst>
          </p:cNvPr>
          <p:cNvGrpSpPr/>
          <p:nvPr/>
        </p:nvGrpSpPr>
        <p:grpSpPr>
          <a:xfrm>
            <a:off x="9963150" y="0"/>
            <a:ext cx="2228850" cy="6858000"/>
            <a:chOff x="9963150" y="0"/>
            <a:chExt cx="2228850" cy="6858000"/>
          </a:xfrm>
        </p:grpSpPr>
        <p:grpSp>
          <p:nvGrpSpPr>
            <p:cNvPr id="45" name="Graphic 2">
              <a:extLst>
                <a:ext uri="{FF2B5EF4-FFF2-40B4-BE49-F238E27FC236}">
                  <a16:creationId xmlns:a16="http://schemas.microsoft.com/office/drawing/2014/main" id="{D5410442-61F0-4960-AF03-F53652039FF9}"/>
                </a:ext>
              </a:extLst>
            </p:cNvPr>
            <p:cNvGrpSpPr/>
            <p:nvPr/>
          </p:nvGrpSpPr>
          <p:grpSpPr>
            <a:xfrm>
              <a:off x="9963150" y="0"/>
              <a:ext cx="2228469" cy="6858000"/>
              <a:chOff x="9963150" y="0"/>
              <a:chExt cx="2228469" cy="6858000"/>
            </a:xfrm>
          </p:grpSpPr>
          <p:sp>
            <p:nvSpPr>
              <p:cNvPr id="52" name="Vrije vorm: vorm 51">
                <a:extLst>
                  <a:ext uri="{FF2B5EF4-FFF2-40B4-BE49-F238E27FC236}">
                    <a16:creationId xmlns:a16="http://schemas.microsoft.com/office/drawing/2014/main" id="{C7A57B99-E85C-473D-A66C-D40C057ED633}"/>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53" name="Vrije vorm: vorm 52">
                <a:extLst>
                  <a:ext uri="{FF2B5EF4-FFF2-40B4-BE49-F238E27FC236}">
                    <a16:creationId xmlns:a16="http://schemas.microsoft.com/office/drawing/2014/main" id="{D97F980F-8744-4702-B253-CA7066868BAA}"/>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FA0F0E"/>
              </a:solidFill>
              <a:ln w="3810" cap="flat">
                <a:noFill/>
                <a:prstDash val="solid"/>
                <a:miter/>
              </a:ln>
            </p:spPr>
            <p:txBody>
              <a:bodyPr rtlCol="0" anchor="ctr"/>
              <a:lstStyle/>
              <a:p>
                <a:endParaRPr lang="nl-NL"/>
              </a:p>
            </p:txBody>
          </p:sp>
        </p:grpSp>
        <p:grpSp>
          <p:nvGrpSpPr>
            <p:cNvPr id="46" name="Graphic 2">
              <a:extLst>
                <a:ext uri="{FF2B5EF4-FFF2-40B4-BE49-F238E27FC236}">
                  <a16:creationId xmlns:a16="http://schemas.microsoft.com/office/drawing/2014/main" id="{481C4A1B-04E2-4F66-BD7F-AEDA7A974932}"/>
                </a:ext>
              </a:extLst>
            </p:cNvPr>
            <p:cNvGrpSpPr/>
            <p:nvPr/>
          </p:nvGrpSpPr>
          <p:grpSpPr>
            <a:xfrm>
              <a:off x="10463784" y="6058983"/>
              <a:ext cx="1410080" cy="381059"/>
              <a:chOff x="10463784" y="6058983"/>
              <a:chExt cx="1410080" cy="381059"/>
            </a:xfrm>
            <a:solidFill>
              <a:srgbClr val="FFFFFF"/>
            </a:solidFill>
          </p:grpSpPr>
          <p:sp>
            <p:nvSpPr>
              <p:cNvPr id="47" name="Vrije vorm: vorm 46">
                <a:extLst>
                  <a:ext uri="{FF2B5EF4-FFF2-40B4-BE49-F238E27FC236}">
                    <a16:creationId xmlns:a16="http://schemas.microsoft.com/office/drawing/2014/main" id="{B2ADBDC3-640C-48DA-85F2-3E67F22923BD}"/>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grpSp>
            <p:nvGrpSpPr>
              <p:cNvPr id="48" name="Graphic 2">
                <a:extLst>
                  <a:ext uri="{FF2B5EF4-FFF2-40B4-BE49-F238E27FC236}">
                    <a16:creationId xmlns:a16="http://schemas.microsoft.com/office/drawing/2014/main" id="{3124B72A-0D4D-4D2F-B52F-0511498D6A07}"/>
                  </a:ext>
                </a:extLst>
              </p:cNvPr>
              <p:cNvGrpSpPr/>
              <p:nvPr/>
            </p:nvGrpSpPr>
            <p:grpSpPr>
              <a:xfrm>
                <a:off x="10956417" y="6110096"/>
                <a:ext cx="917447" cy="291846"/>
                <a:chOff x="10956417" y="6110096"/>
                <a:chExt cx="917447" cy="291846"/>
              </a:xfrm>
              <a:solidFill>
                <a:srgbClr val="FFFFFF"/>
              </a:solidFill>
            </p:grpSpPr>
            <p:sp>
              <p:nvSpPr>
                <p:cNvPr id="49" name="Vrije vorm: vorm 48">
                  <a:extLst>
                    <a:ext uri="{FF2B5EF4-FFF2-40B4-BE49-F238E27FC236}">
                      <a16:creationId xmlns:a16="http://schemas.microsoft.com/office/drawing/2014/main" id="{649556CA-3EC0-4D2A-88F9-BC877F2EECC6}"/>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50" name="Vrije vorm: vorm 49">
                  <a:extLst>
                    <a:ext uri="{FF2B5EF4-FFF2-40B4-BE49-F238E27FC236}">
                      <a16:creationId xmlns:a16="http://schemas.microsoft.com/office/drawing/2014/main" id="{AEE62788-C564-4554-9926-18BCA3B5B6F7}"/>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E234F1F2-405C-46A3-8C84-D4A07D4B6718}"/>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grpSp>
      </p:grpSp>
    </p:spTree>
    <p:extLst>
      <p:ext uri="{BB962C8B-B14F-4D97-AF65-F5344CB8AC3E}">
        <p14:creationId xmlns:p14="http://schemas.microsoft.com/office/powerpoint/2010/main" val="763795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WF uitstraling 3">
    <p:spTree>
      <p:nvGrpSpPr>
        <p:cNvPr id="1" name=""/>
        <p:cNvGrpSpPr/>
        <p:nvPr/>
      </p:nvGrpSpPr>
      <p:grpSpPr>
        <a:xfrm>
          <a:off x="0" y="0"/>
          <a:ext cx="0" cy="0"/>
          <a:chOff x="0" y="0"/>
          <a:chExt cx="0" cy="0"/>
        </a:xfrm>
      </p:grpSpPr>
      <p:pic>
        <p:nvPicPr>
          <p:cNvPr id="23" name="Afbeelding 22" descr="Afbeelding met binnen, persoon&#10;&#10;Automatisch gegenereerde beschrijving">
            <a:extLst>
              <a:ext uri="{FF2B5EF4-FFF2-40B4-BE49-F238E27FC236}">
                <a16:creationId xmlns:a16="http://schemas.microsoft.com/office/drawing/2014/main" id="{692E35CE-7019-4EC7-8179-6475E12601D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208358" cy="6858000"/>
          </a:xfrm>
          <a:prstGeom prst="rect">
            <a:avLst/>
          </a:prstGeom>
        </p:spPr>
      </p:pic>
      <p:sp>
        <p:nvSpPr>
          <p:cNvPr id="24" name="Rechthoek 23">
            <a:extLst>
              <a:ext uri="{FF2B5EF4-FFF2-40B4-BE49-F238E27FC236}">
                <a16:creationId xmlns:a16="http://schemas.microsoft.com/office/drawing/2014/main" id="{2C03463F-206B-48AB-B47D-10C7DE8DDCB5}"/>
              </a:ext>
            </a:extLst>
          </p:cNvPr>
          <p:cNvSpPr/>
          <p:nvPr/>
        </p:nvSpPr>
        <p:spPr>
          <a:xfrm>
            <a:off x="0" y="3695700"/>
            <a:ext cx="12192000" cy="3162300"/>
          </a:xfrm>
          <a:prstGeom prst="rect">
            <a:avLst/>
          </a:prstGeom>
          <a:gradFill>
            <a:gsLst>
              <a:gs pos="0">
                <a:schemeClr val="bg2">
                  <a:alpha val="0"/>
                </a:schemeClr>
              </a:gs>
              <a:gs pos="52000">
                <a:schemeClr val="bg2">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5" name="Graphic 24">
            <a:extLst>
              <a:ext uri="{FF2B5EF4-FFF2-40B4-BE49-F238E27FC236}">
                <a16:creationId xmlns:a16="http://schemas.microsoft.com/office/drawing/2014/main" id="{112215E2-31A1-4FA1-A738-A88B2E76BB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37274" y="4437542"/>
            <a:ext cx="3560322" cy="1437317"/>
          </a:xfrm>
          <a:prstGeom prst="rect">
            <a:avLst/>
          </a:prstGeom>
        </p:spPr>
      </p:pic>
      <p:grpSp>
        <p:nvGrpSpPr>
          <p:cNvPr id="26" name="Graphic 14">
            <a:extLst>
              <a:ext uri="{FF2B5EF4-FFF2-40B4-BE49-F238E27FC236}">
                <a16:creationId xmlns:a16="http://schemas.microsoft.com/office/drawing/2014/main" id="{BBCABA06-8ED7-4A4A-BFC5-99695D8DE807}"/>
              </a:ext>
            </a:extLst>
          </p:cNvPr>
          <p:cNvGrpSpPr/>
          <p:nvPr/>
        </p:nvGrpSpPr>
        <p:grpSpPr>
          <a:xfrm>
            <a:off x="9982606" y="0"/>
            <a:ext cx="2228469" cy="6858000"/>
            <a:chOff x="9963150" y="0"/>
            <a:chExt cx="2228469" cy="6858000"/>
          </a:xfrm>
          <a:solidFill>
            <a:schemeClr val="bg1">
              <a:alpha val="26000"/>
            </a:schemeClr>
          </a:solidFill>
        </p:grpSpPr>
        <p:sp>
          <p:nvSpPr>
            <p:cNvPr id="27" name="Vrije vorm: vorm 26">
              <a:extLst>
                <a:ext uri="{FF2B5EF4-FFF2-40B4-BE49-F238E27FC236}">
                  <a16:creationId xmlns:a16="http://schemas.microsoft.com/office/drawing/2014/main" id="{C4B553E9-9CFF-4551-83D8-326C3A8BB657}"/>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28" name="Vrije vorm: vorm 27">
              <a:extLst>
                <a:ext uri="{FF2B5EF4-FFF2-40B4-BE49-F238E27FC236}">
                  <a16:creationId xmlns:a16="http://schemas.microsoft.com/office/drawing/2014/main" id="{454280AD-6C07-4CAA-B127-1BB9DE42D85E}"/>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4212368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4D7A8688-C90A-10C3-BAFB-F64288223F77}"/>
              </a:ext>
            </a:extLst>
          </p:cNvPr>
          <p:cNvSpPr/>
          <p:nvPr/>
        </p:nvSpPr>
        <p:spPr>
          <a:xfrm>
            <a:off x="0" y="6210000"/>
            <a:ext cx="12192000" cy="64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nvGrpSpPr>
          <p:cNvPr id="20" name="Groep 19">
            <a:extLst>
              <a:ext uri="{FF2B5EF4-FFF2-40B4-BE49-F238E27FC236}">
                <a16:creationId xmlns:a16="http://schemas.microsoft.com/office/drawing/2014/main" id="{A9967ED3-A2F6-2B1E-F866-59D445B54AC8}"/>
              </a:ext>
            </a:extLst>
          </p:cNvPr>
          <p:cNvGrpSpPr/>
          <p:nvPr userDrawn="1"/>
        </p:nvGrpSpPr>
        <p:grpSpPr>
          <a:xfrm>
            <a:off x="6836440" y="6210000"/>
            <a:ext cx="5355560" cy="648000"/>
            <a:chOff x="5102693" y="2667001"/>
            <a:chExt cx="5355560" cy="648000"/>
          </a:xfrm>
        </p:grpSpPr>
        <p:sp>
          <p:nvSpPr>
            <p:cNvPr id="12" name="Vrije vorm: vorm 11">
              <a:extLst>
                <a:ext uri="{FF2B5EF4-FFF2-40B4-BE49-F238E27FC236}">
                  <a16:creationId xmlns:a16="http://schemas.microsoft.com/office/drawing/2014/main" id="{4F467560-3437-3B50-9344-5B3ADE6346D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tx2"/>
            </a:solidFill>
            <a:ln w="3810" cap="flat">
              <a:noFill/>
              <a:prstDash val="solid"/>
              <a:miter/>
            </a:ln>
          </p:spPr>
          <p:txBody>
            <a:bodyPr rtlCol="0" anchor="ctr"/>
            <a:lstStyle/>
            <a:p>
              <a:endParaRPr lang="nl-NL" sz="600"/>
            </a:p>
          </p:txBody>
        </p:sp>
        <p:sp>
          <p:nvSpPr>
            <p:cNvPr id="13" name="Rechthoek 12">
              <a:extLst>
                <a:ext uri="{FF2B5EF4-FFF2-40B4-BE49-F238E27FC236}">
                  <a16:creationId xmlns:a16="http://schemas.microsoft.com/office/drawing/2014/main" id="{708FCD7D-78F8-3F1B-D4DD-529BFB4A6619}"/>
                </a:ext>
              </a:extLst>
            </p:cNvPr>
            <p:cNvSpPr/>
            <p:nvPr/>
          </p:nvSpPr>
          <p:spPr>
            <a:xfrm>
              <a:off x="5313257" y="2667001"/>
              <a:ext cx="5144996" cy="64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grpSp>
        <p:nvGrpSpPr>
          <p:cNvPr id="15" name="Groep 14">
            <a:extLst>
              <a:ext uri="{FF2B5EF4-FFF2-40B4-BE49-F238E27FC236}">
                <a16:creationId xmlns:a16="http://schemas.microsoft.com/office/drawing/2014/main" id="{9C9059BF-014E-03B7-889D-8A4FC8B87546}"/>
              </a:ext>
            </a:extLst>
          </p:cNvPr>
          <p:cNvGrpSpPr/>
          <p:nvPr/>
        </p:nvGrpSpPr>
        <p:grpSpPr>
          <a:xfrm>
            <a:off x="5390960" y="6346241"/>
            <a:ext cx="1410080" cy="381059"/>
            <a:chOff x="10463784" y="235398"/>
            <a:chExt cx="1410080" cy="381059"/>
          </a:xfrm>
          <a:solidFill>
            <a:schemeClr val="bg1"/>
          </a:solidFill>
        </p:grpSpPr>
        <p:sp>
          <p:nvSpPr>
            <p:cNvPr id="16" name="Vrije vorm: vorm 15">
              <a:extLst>
                <a:ext uri="{FF2B5EF4-FFF2-40B4-BE49-F238E27FC236}">
                  <a16:creationId xmlns:a16="http://schemas.microsoft.com/office/drawing/2014/main" id="{FEC29D50-BFF6-D974-3C53-C5BF0BAED291}"/>
                </a:ext>
              </a:extLst>
            </p:cNvPr>
            <p:cNvSpPr/>
            <p:nvPr userDrawn="1"/>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grpFill/>
            <a:ln w="3810" cap="flat">
              <a:noFill/>
              <a:prstDash val="solid"/>
              <a:miter/>
            </a:ln>
          </p:spPr>
          <p:txBody>
            <a:bodyPr rtlCol="0" anchor="ctr"/>
            <a:lstStyle/>
            <a:p>
              <a:endParaRPr lang="nl-NL"/>
            </a:p>
          </p:txBody>
        </p:sp>
        <p:sp>
          <p:nvSpPr>
            <p:cNvPr id="17" name="Vrije vorm: vorm 16">
              <a:extLst>
                <a:ext uri="{FF2B5EF4-FFF2-40B4-BE49-F238E27FC236}">
                  <a16:creationId xmlns:a16="http://schemas.microsoft.com/office/drawing/2014/main" id="{73DE383F-215F-6CC4-38AE-9A052122C84B}"/>
                </a:ext>
              </a:extLst>
            </p:cNvPr>
            <p:cNvSpPr/>
            <p:nvPr userDrawn="1"/>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grpFill/>
            <a:ln w="381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78462DBE-105F-AB8C-4DE5-3AEA5E242A6E}"/>
                </a:ext>
              </a:extLst>
            </p:cNvPr>
            <p:cNvSpPr/>
            <p:nvPr userDrawn="1"/>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9F34301E-9874-7489-D43F-77E48D0A20F0}"/>
                </a:ext>
              </a:extLst>
            </p:cNvPr>
            <p:cNvSpPr/>
            <p:nvPr userDrawn="1"/>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grp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12432252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4D7A8688-C90A-10C3-BAFB-F64288223F77}"/>
              </a:ext>
            </a:extLst>
          </p:cNvPr>
          <p:cNvSpPr/>
          <p:nvPr/>
        </p:nvSpPr>
        <p:spPr>
          <a:xfrm>
            <a:off x="0" y="6514800"/>
            <a:ext cx="12192000" cy="3432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nvGrpSpPr>
          <p:cNvPr id="20" name="Groep 19">
            <a:extLst>
              <a:ext uri="{FF2B5EF4-FFF2-40B4-BE49-F238E27FC236}">
                <a16:creationId xmlns:a16="http://schemas.microsoft.com/office/drawing/2014/main" id="{A9967ED3-A2F6-2B1E-F866-59D445B54AC8}"/>
              </a:ext>
            </a:extLst>
          </p:cNvPr>
          <p:cNvGrpSpPr/>
          <p:nvPr userDrawn="1"/>
        </p:nvGrpSpPr>
        <p:grpSpPr>
          <a:xfrm>
            <a:off x="6836440" y="6514800"/>
            <a:ext cx="5355560" cy="352964"/>
            <a:chOff x="5102693" y="2667001"/>
            <a:chExt cx="9832174" cy="648000"/>
          </a:xfrm>
        </p:grpSpPr>
        <p:sp>
          <p:nvSpPr>
            <p:cNvPr id="12" name="Vrije vorm: vorm 11">
              <a:extLst>
                <a:ext uri="{FF2B5EF4-FFF2-40B4-BE49-F238E27FC236}">
                  <a16:creationId xmlns:a16="http://schemas.microsoft.com/office/drawing/2014/main" id="{4F467560-3437-3B50-9344-5B3ADE6346D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tx2"/>
            </a:solidFill>
            <a:ln w="3810" cap="flat">
              <a:noFill/>
              <a:prstDash val="solid"/>
              <a:miter/>
            </a:ln>
          </p:spPr>
          <p:txBody>
            <a:bodyPr rtlCol="0" anchor="ctr"/>
            <a:lstStyle/>
            <a:p>
              <a:endParaRPr lang="nl-NL" sz="600"/>
            </a:p>
          </p:txBody>
        </p:sp>
        <p:sp>
          <p:nvSpPr>
            <p:cNvPr id="13" name="Rechthoek 12">
              <a:extLst>
                <a:ext uri="{FF2B5EF4-FFF2-40B4-BE49-F238E27FC236}">
                  <a16:creationId xmlns:a16="http://schemas.microsoft.com/office/drawing/2014/main" id="{708FCD7D-78F8-3F1B-D4DD-529BFB4A6619}"/>
                </a:ext>
              </a:extLst>
            </p:cNvPr>
            <p:cNvSpPr/>
            <p:nvPr/>
          </p:nvSpPr>
          <p:spPr>
            <a:xfrm>
              <a:off x="5313258" y="2667001"/>
              <a:ext cx="9621609" cy="64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spTree>
    <p:extLst>
      <p:ext uri="{BB962C8B-B14F-4D97-AF65-F5344CB8AC3E}">
        <p14:creationId xmlns:p14="http://schemas.microsoft.com/office/powerpoint/2010/main" val="26356422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792" indent="0" algn="ctr">
              <a:buNone/>
              <a:defRPr>
                <a:solidFill>
                  <a:schemeClr val="tx1">
                    <a:tint val="75000"/>
                  </a:schemeClr>
                </a:solidFill>
              </a:defRPr>
            </a:lvl2pPr>
            <a:lvl3pPr marL="609585" indent="0" algn="ctr">
              <a:buNone/>
              <a:defRPr>
                <a:solidFill>
                  <a:schemeClr val="tx1">
                    <a:tint val="75000"/>
                  </a:schemeClr>
                </a:solidFill>
              </a:defRPr>
            </a:lvl3pPr>
            <a:lvl4pPr marL="914377" indent="0" algn="ctr">
              <a:buNone/>
              <a:defRPr>
                <a:solidFill>
                  <a:schemeClr val="tx1">
                    <a:tint val="75000"/>
                  </a:schemeClr>
                </a:solidFill>
              </a:defRPr>
            </a:lvl4pPr>
            <a:lvl5pPr marL="1219170" indent="0" algn="ctr">
              <a:buNone/>
              <a:defRPr>
                <a:solidFill>
                  <a:schemeClr val="tx1">
                    <a:tint val="75000"/>
                  </a:schemeClr>
                </a:solidFill>
              </a:defRPr>
            </a:lvl5pPr>
            <a:lvl6pPr marL="1523962" indent="0" algn="ctr">
              <a:buNone/>
              <a:defRPr>
                <a:solidFill>
                  <a:schemeClr val="tx1">
                    <a:tint val="75000"/>
                  </a:schemeClr>
                </a:solidFill>
              </a:defRPr>
            </a:lvl6pPr>
            <a:lvl7pPr marL="1828754" indent="0" algn="ctr">
              <a:buNone/>
              <a:defRPr>
                <a:solidFill>
                  <a:schemeClr val="tx1">
                    <a:tint val="75000"/>
                  </a:schemeClr>
                </a:solidFill>
              </a:defRPr>
            </a:lvl7pPr>
            <a:lvl8pPr marL="2133547" indent="0" algn="ctr">
              <a:buNone/>
              <a:defRPr>
                <a:solidFill>
                  <a:schemeClr val="tx1">
                    <a:tint val="75000"/>
                  </a:schemeClr>
                </a:solidFill>
              </a:defRPr>
            </a:lvl8pPr>
            <a:lvl9pPr marL="243833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04800" y="4237570"/>
            <a:ext cx="1422400" cy="243417"/>
          </a:xfrm>
          <a:prstGeom prst="rect">
            <a:avLst/>
          </a:prstGeom>
        </p:spPr>
        <p:txBody>
          <a:bodyPr/>
          <a:lstStyle/>
          <a:p>
            <a:fld id="{1D8BD707-D9CF-40AE-B4C6-C98DA3205C09}" type="datetimeFigureOut">
              <a:rPr lang="en-US" smtClean="0"/>
              <a:pPr/>
              <a:t>3/31/2025</a:t>
            </a:fld>
            <a:endParaRPr lang="en-US"/>
          </a:p>
        </p:txBody>
      </p:sp>
      <p:sp>
        <p:nvSpPr>
          <p:cNvPr id="5" name="Footer Placeholder 4"/>
          <p:cNvSpPr>
            <a:spLocks noGrp="1"/>
          </p:cNvSpPr>
          <p:nvPr>
            <p:ph type="ftr" sz="quarter" idx="11"/>
          </p:nvPr>
        </p:nvSpPr>
        <p:spPr>
          <a:xfrm>
            <a:off x="2082800" y="4237570"/>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70"/>
            <a:ext cx="1422400" cy="243417"/>
          </a:xfrm>
          <a:prstGeom prst="rect">
            <a:avLst/>
          </a:prstGeom>
        </p:spPr>
        <p:txBody>
          <a:bodyPr/>
          <a:lstStyle/>
          <a:p>
            <a:fld id="{B6F15528-21DE-4FAA-801E-634DDDAF4B2B}"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mpilatie 2">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63BFA5DA-0806-4415-8AC7-F560A04920B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480" y="0"/>
            <a:ext cx="12190519" cy="6857999"/>
          </a:xfrm>
          <a:prstGeom prst="rect">
            <a:avLst/>
          </a:prstGeom>
        </p:spPr>
      </p:pic>
      <p:pic>
        <p:nvPicPr>
          <p:cNvPr id="3" name="Afbeelding 2">
            <a:extLst>
              <a:ext uri="{FF2B5EF4-FFF2-40B4-BE49-F238E27FC236}">
                <a16:creationId xmlns:a16="http://schemas.microsoft.com/office/drawing/2014/main" id="{81E52FC0-8F0D-42D0-86C3-F9EACCD6C65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21" y="0"/>
            <a:ext cx="12189036" cy="6857999"/>
          </a:xfrm>
          <a:prstGeom prst="rect">
            <a:avLst/>
          </a:prstGeom>
        </p:spPr>
      </p:pic>
    </p:spTree>
    <p:extLst>
      <p:ext uri="{BB962C8B-B14F-4D97-AF65-F5344CB8AC3E}">
        <p14:creationId xmlns:p14="http://schemas.microsoft.com/office/powerpoint/2010/main" val="2935631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mpilatie 3">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4A2AEF8D-DC7B-4950-8F9B-F1F2D74737F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481" y="0"/>
            <a:ext cx="12190519" cy="6857999"/>
          </a:xfrm>
          <a:prstGeom prst="rect">
            <a:avLst/>
          </a:prstGeom>
        </p:spPr>
      </p:pic>
      <p:pic>
        <p:nvPicPr>
          <p:cNvPr id="4" name="Afbeelding 3">
            <a:extLst>
              <a:ext uri="{FF2B5EF4-FFF2-40B4-BE49-F238E27FC236}">
                <a16:creationId xmlns:a16="http://schemas.microsoft.com/office/drawing/2014/main" id="{60D90BB6-7FCF-4203-B89E-44F45B54F4F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222" y="0"/>
            <a:ext cx="12189036" cy="6857999"/>
          </a:xfrm>
          <a:prstGeom prst="rect">
            <a:avLst/>
          </a:prstGeom>
        </p:spPr>
      </p:pic>
    </p:spTree>
    <p:extLst>
      <p:ext uri="{BB962C8B-B14F-4D97-AF65-F5344CB8AC3E}">
        <p14:creationId xmlns:p14="http://schemas.microsoft.com/office/powerpoint/2010/main" val="1842925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elblad">
    <p:bg>
      <p:bgPr>
        <a:solidFill>
          <a:schemeClr val="tx1"/>
        </a:solidFill>
        <a:effectLst/>
      </p:bgPr>
    </p:bg>
    <p:spTree>
      <p:nvGrpSpPr>
        <p:cNvPr id="1" name=""/>
        <p:cNvGrpSpPr/>
        <p:nvPr/>
      </p:nvGrpSpPr>
      <p:grpSpPr>
        <a:xfrm>
          <a:off x="0" y="0"/>
          <a:ext cx="0" cy="0"/>
          <a:chOff x="0" y="0"/>
          <a:chExt cx="0" cy="0"/>
        </a:xfrm>
      </p:grpSpPr>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0080E4"/>
            </a:solidFill>
            <a:ln w="3810" cap="flat">
              <a:noFill/>
              <a:prstDash val="solid"/>
              <a:miter/>
            </a:ln>
          </p:spPr>
          <p:txBody>
            <a:bodyPr rtlCol="0" anchor="ctr"/>
            <a:lstStyle/>
            <a:p>
              <a:endParaRPr lang="nl-NL"/>
            </a:p>
          </p:txBody>
        </p:sp>
      </p:grpSp>
      <p:sp>
        <p:nvSpPr>
          <p:cNvPr id="3" name="Tijdelijke aanduiding voor tekst 2">
            <a:extLst>
              <a:ext uri="{FF2B5EF4-FFF2-40B4-BE49-F238E27FC236}">
                <a16:creationId xmlns:a16="http://schemas.microsoft.com/office/drawing/2014/main" id="{AC2E2362-952E-4ACA-8955-3DDF400A403B}"/>
              </a:ext>
            </a:extLst>
          </p:cNvPr>
          <p:cNvSpPr>
            <a:spLocks noGrp="1"/>
          </p:cNvSpPr>
          <p:nvPr>
            <p:ph type="body" sz="quarter" idx="15" hasCustomPrompt="1"/>
          </p:nvPr>
        </p:nvSpPr>
        <p:spPr>
          <a:xfrm>
            <a:off x="743649" y="3429000"/>
            <a:ext cx="8990553" cy="746222"/>
          </a:xfrm>
        </p:spPr>
        <p:txBody>
          <a:bodyPr>
            <a:noAutofit/>
          </a:bodyPr>
          <a:lstStyle>
            <a:lvl1pPr marL="0" indent="0">
              <a:lnSpc>
                <a:spcPct val="100000"/>
              </a:lnSpc>
              <a:buNone/>
              <a:defRPr sz="4000" b="1">
                <a:solidFill>
                  <a:schemeClr val="bg1"/>
                </a:solidFill>
              </a:defRPr>
            </a:lvl1pPr>
            <a:lvl2pPr>
              <a:defRPr sz="4000" b="1">
                <a:solidFill>
                  <a:schemeClr val="bg1"/>
                </a:solidFill>
              </a:defRPr>
            </a:lvl2pPr>
            <a:lvl3pPr>
              <a:defRPr sz="4000" b="1">
                <a:solidFill>
                  <a:schemeClr val="bg1"/>
                </a:solidFill>
              </a:defRPr>
            </a:lvl3pPr>
            <a:lvl4pPr>
              <a:defRPr sz="4000" b="1">
                <a:solidFill>
                  <a:schemeClr val="bg1"/>
                </a:solidFill>
              </a:defRPr>
            </a:lvl4pPr>
            <a:lvl5pPr>
              <a:defRPr sz="4000" b="1">
                <a:solidFill>
                  <a:schemeClr val="bg1"/>
                </a:solidFill>
              </a:defRPr>
            </a:lvl5pPr>
          </a:lstStyle>
          <a:p>
            <a:pPr lvl="0"/>
            <a:r>
              <a:rPr lang="da-DK"/>
              <a:t>Lorem ipsum dolor sit amet</a:t>
            </a:r>
          </a:p>
        </p:txBody>
      </p:sp>
      <p:sp>
        <p:nvSpPr>
          <p:cNvPr id="5" name="Tijdelijke aanduiding voor tekst 4">
            <a:extLst>
              <a:ext uri="{FF2B5EF4-FFF2-40B4-BE49-F238E27FC236}">
                <a16:creationId xmlns:a16="http://schemas.microsoft.com/office/drawing/2014/main" id="{8A2B1E54-D32F-40C7-B148-BC6BA32A8C4E}"/>
              </a:ext>
            </a:extLst>
          </p:cNvPr>
          <p:cNvSpPr>
            <a:spLocks noGrp="1"/>
          </p:cNvSpPr>
          <p:nvPr>
            <p:ph type="body" sz="quarter" idx="16"/>
          </p:nvPr>
        </p:nvSpPr>
        <p:spPr>
          <a:xfrm>
            <a:off x="743650" y="4338734"/>
            <a:ext cx="8990552" cy="1931435"/>
          </a:xfrm>
        </p:spPr>
        <p:txBody>
          <a:bodyPr>
            <a:noAutofit/>
          </a:bodyPr>
          <a:lstStyle>
            <a:lvl1pPr marL="0" indent="0">
              <a:lnSpc>
                <a:spcPct val="100000"/>
              </a:lnSpc>
              <a:buNone/>
              <a:defRPr sz="2400" b="1">
                <a:solidFill>
                  <a:schemeClr val="bg1"/>
                </a:solidFill>
              </a:defRPr>
            </a:lvl1pPr>
            <a:lvl2pPr>
              <a:defRPr sz="2400" b="1">
                <a:solidFill>
                  <a:schemeClr val="bg1"/>
                </a:solidFill>
              </a:defRPr>
            </a:lvl2pPr>
            <a:lvl3pPr>
              <a:defRPr sz="2400" b="1">
                <a:solidFill>
                  <a:schemeClr val="bg1"/>
                </a:solidFill>
              </a:defRPr>
            </a:lvl3pPr>
            <a:lvl4pPr>
              <a:defRPr sz="2400" b="1">
                <a:solidFill>
                  <a:schemeClr val="bg1"/>
                </a:solidFill>
              </a:defRPr>
            </a:lvl4pPr>
            <a:lvl5pPr>
              <a:defRPr sz="2400" b="1">
                <a:solidFill>
                  <a:schemeClr val="bg1"/>
                </a:solidFill>
              </a:defRPr>
            </a:lvl5pPr>
          </a:lstStyle>
          <a:p>
            <a:pPr lvl="0"/>
            <a:r>
              <a:rPr lang="nl-NL"/>
              <a:t>Klikken om de tekststijl van het model te bewerken</a:t>
            </a:r>
          </a:p>
        </p:txBody>
      </p:sp>
      <p:pic>
        <p:nvPicPr>
          <p:cNvPr id="6" name="Graphic 5">
            <a:extLst>
              <a:ext uri="{FF2B5EF4-FFF2-40B4-BE49-F238E27FC236}">
                <a16:creationId xmlns:a16="http://schemas.microsoft.com/office/drawing/2014/main" id="{C31C91EC-AB40-4A35-BB3D-D7659B14748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5691" y="662470"/>
            <a:ext cx="3371154" cy="914010"/>
          </a:xfrm>
          <a:prstGeom prst="rect">
            <a:avLst/>
          </a:prstGeom>
        </p:spPr>
      </p:pic>
      <p:pic>
        <p:nvPicPr>
          <p:cNvPr id="8" name="Graphic 7">
            <a:extLst>
              <a:ext uri="{FF2B5EF4-FFF2-40B4-BE49-F238E27FC236}">
                <a16:creationId xmlns:a16="http://schemas.microsoft.com/office/drawing/2014/main" id="{C2ACA3DC-523E-49DE-8158-F8E3EBF174E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5691" y="662470"/>
            <a:ext cx="3371154" cy="914010"/>
          </a:xfrm>
          <a:prstGeom prst="rect">
            <a:avLst/>
          </a:prstGeom>
        </p:spPr>
      </p:pic>
    </p:spTree>
    <p:extLst>
      <p:ext uri="{BB962C8B-B14F-4D97-AF65-F5344CB8AC3E}">
        <p14:creationId xmlns:p14="http://schemas.microsoft.com/office/powerpoint/2010/main" val="3424870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ekstpagina 1">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A5FB8609-0192-491A-B400-684442785894}"/>
              </a:ext>
            </a:extLst>
          </p:cNvPr>
          <p:cNvSpPr>
            <a:spLocks noGrp="1"/>
          </p:cNvSpPr>
          <p:nvPr>
            <p:ph type="body" sz="quarter" idx="10" hasCustomPrompt="1"/>
          </p:nvPr>
        </p:nvSpPr>
        <p:spPr>
          <a:xfrm>
            <a:off x="743649" y="784762"/>
            <a:ext cx="8990555" cy="768100"/>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36" name="Tijdelijke aanduiding voor tekst 35">
            <a:extLst>
              <a:ext uri="{FF2B5EF4-FFF2-40B4-BE49-F238E27FC236}">
                <a16:creationId xmlns:a16="http://schemas.microsoft.com/office/drawing/2014/main" id="{DA2FE1F7-FAB9-441D-B9C1-FC714BE434C2}"/>
              </a:ext>
            </a:extLst>
          </p:cNvPr>
          <p:cNvSpPr>
            <a:spLocks noGrp="1"/>
          </p:cNvSpPr>
          <p:nvPr>
            <p:ph type="body" sz="quarter" idx="13" hasCustomPrompt="1"/>
          </p:nvPr>
        </p:nvSpPr>
        <p:spPr>
          <a:xfrm>
            <a:off x="743649" y="1774038"/>
            <a:ext cx="8990555" cy="445459"/>
          </a:xfrm>
          <a:prstGeom prst="rect">
            <a:avLst/>
          </a:prstGeom>
        </p:spPr>
        <p:txBody>
          <a:bodyPr>
            <a:noAutofit/>
          </a:bodyPr>
          <a:lstStyle>
            <a:lvl1pPr marL="0" indent="0">
              <a:buNone/>
              <a:defRPr sz="2400">
                <a:solidFill>
                  <a:schemeClr val="tx1"/>
                </a:solidFill>
              </a:defRPr>
            </a:lvl1pPr>
            <a:lvl2pPr marL="457200" indent="0">
              <a:buNone/>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r>
              <a:rPr lang="en-NL" sz="2400">
                <a:solidFill>
                  <a:srgbClr val="FA0F0E"/>
                </a:solidFill>
                <a:latin typeface="Verdana" panose="020B0604030504040204" pitchFamily="34" charset="0"/>
                <a:ea typeface="Verdana" panose="020B0604030504040204" pitchFamily="34" charset="0"/>
                <a:cs typeface="Verdana" panose="020B0604030504040204" pitchFamily="34" charset="0"/>
              </a:rPr>
              <a:t>Subtitel </a:t>
            </a:r>
            <a:r>
              <a:rPr lang="nl-NL" sz="2400">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38" name="Tijdelijke aanduiding voor tekst 37">
            <a:extLst>
              <a:ext uri="{FF2B5EF4-FFF2-40B4-BE49-F238E27FC236}">
                <a16:creationId xmlns:a16="http://schemas.microsoft.com/office/drawing/2014/main" id="{B60C37EF-C06D-4838-9DAA-F1E57A0A32A0}"/>
              </a:ext>
            </a:extLst>
          </p:cNvPr>
          <p:cNvSpPr>
            <a:spLocks noGrp="1"/>
          </p:cNvSpPr>
          <p:nvPr>
            <p:ph type="body" sz="quarter" idx="14" hasCustomPrompt="1"/>
          </p:nvPr>
        </p:nvSpPr>
        <p:spPr>
          <a:xfrm>
            <a:off x="743649" y="2424284"/>
            <a:ext cx="8990554" cy="2368839"/>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40" name="Tijdelijke aanduiding voor tekst 39">
            <a:extLst>
              <a:ext uri="{FF2B5EF4-FFF2-40B4-BE49-F238E27FC236}">
                <a16:creationId xmlns:a16="http://schemas.microsoft.com/office/drawing/2014/main" id="{1FB9855C-2428-485E-9E39-BBEB60ACF4C2}"/>
              </a:ext>
            </a:extLst>
          </p:cNvPr>
          <p:cNvSpPr>
            <a:spLocks noGrp="1"/>
          </p:cNvSpPr>
          <p:nvPr>
            <p:ph type="body" sz="quarter" idx="15" hasCustomPrompt="1"/>
          </p:nvPr>
        </p:nvSpPr>
        <p:spPr>
          <a:xfrm>
            <a:off x="743649" y="4967696"/>
            <a:ext cx="8990554" cy="1633248"/>
          </a:xfrm>
          <a:prstGeom prst="rect">
            <a:avLst/>
          </a:prstGeom>
        </p:spPr>
        <p:txBody>
          <a:bodyPr>
            <a:noAutofit/>
          </a:bodyPr>
          <a:lstStyle>
            <a:lvl1pPr marL="342900" indent="-342900">
              <a:lnSpc>
                <a:spcPct val="100000"/>
              </a:lnSpc>
              <a:buClr>
                <a:schemeClr val="tx1"/>
              </a:buClr>
              <a:buFont typeface="Arial" panose="020B0604020202020204" pitchFamily="34" charset="0"/>
              <a:buChar char="•"/>
              <a:defRPr sz="2400" b="1">
                <a:solidFill>
                  <a:schemeClr val="bg2"/>
                </a:solidFill>
              </a:defRPr>
            </a:lvl1pPr>
          </a:lstStyle>
          <a:p>
            <a:pPr lvl="0"/>
            <a:r>
              <a:rPr lang="nl-NL"/>
              <a:t>Bulletpoint 1</a:t>
            </a:r>
          </a:p>
          <a:p>
            <a:pPr lvl="0"/>
            <a:r>
              <a:rPr lang="nl-NL"/>
              <a:t>Bulletpoint 2</a:t>
            </a:r>
          </a:p>
          <a:p>
            <a:pPr lvl="0"/>
            <a:r>
              <a:rPr lang="nl-NL"/>
              <a:t>Bulletpoint 3</a:t>
            </a:r>
          </a:p>
        </p:txBody>
      </p:sp>
      <p:grpSp>
        <p:nvGrpSpPr>
          <p:cNvPr id="9" name="Graphic 2">
            <a:extLst>
              <a:ext uri="{FF2B5EF4-FFF2-40B4-BE49-F238E27FC236}">
                <a16:creationId xmlns:a16="http://schemas.microsoft.com/office/drawing/2014/main" id="{CE6E5921-773D-414D-ADB4-6B62E2E34680}"/>
              </a:ext>
            </a:extLst>
          </p:cNvPr>
          <p:cNvGrpSpPr/>
          <p:nvPr/>
        </p:nvGrpSpPr>
        <p:grpSpPr>
          <a:xfrm>
            <a:off x="9963150" y="0"/>
            <a:ext cx="2228850" cy="6858000"/>
            <a:chOff x="9963150" y="0"/>
            <a:chExt cx="2228850" cy="6858000"/>
          </a:xfrm>
        </p:grpSpPr>
        <p:grpSp>
          <p:nvGrpSpPr>
            <p:cNvPr id="10" name="Graphic 2">
              <a:extLst>
                <a:ext uri="{FF2B5EF4-FFF2-40B4-BE49-F238E27FC236}">
                  <a16:creationId xmlns:a16="http://schemas.microsoft.com/office/drawing/2014/main" id="{160222FB-D100-4C2E-ACF5-3FA3B2C0BB47}"/>
                </a:ext>
              </a:extLst>
            </p:cNvPr>
            <p:cNvGrpSpPr/>
            <p:nvPr/>
          </p:nvGrpSpPr>
          <p:grpSpPr>
            <a:xfrm>
              <a:off x="9963150" y="0"/>
              <a:ext cx="2228469" cy="6858000"/>
              <a:chOff x="9963150" y="0"/>
              <a:chExt cx="2228469" cy="6858000"/>
            </a:xfrm>
          </p:grpSpPr>
          <p:sp>
            <p:nvSpPr>
              <p:cNvPr id="21" name="Vrije vorm: vorm 20">
                <a:extLst>
                  <a:ext uri="{FF2B5EF4-FFF2-40B4-BE49-F238E27FC236}">
                    <a16:creationId xmlns:a16="http://schemas.microsoft.com/office/drawing/2014/main" id="{249C2F0E-C976-42A6-B4A8-B9923303520E}"/>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3EF099A2-0D26-4A04-8F6E-D9FC10BDB4F9}"/>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FA0F0E"/>
              </a:solidFill>
              <a:ln w="3810" cap="flat">
                <a:noFill/>
                <a:prstDash val="solid"/>
                <a:miter/>
              </a:ln>
            </p:spPr>
            <p:txBody>
              <a:bodyPr rtlCol="0" anchor="ctr"/>
              <a:lstStyle/>
              <a:p>
                <a:endParaRPr lang="nl-NL"/>
              </a:p>
            </p:txBody>
          </p:sp>
        </p:grpSp>
        <p:grpSp>
          <p:nvGrpSpPr>
            <p:cNvPr id="11" name="Graphic 2">
              <a:extLst>
                <a:ext uri="{FF2B5EF4-FFF2-40B4-BE49-F238E27FC236}">
                  <a16:creationId xmlns:a16="http://schemas.microsoft.com/office/drawing/2014/main" id="{33C43C55-2E15-4024-B620-2D8A335DD64E}"/>
                </a:ext>
              </a:extLst>
            </p:cNvPr>
            <p:cNvGrpSpPr/>
            <p:nvPr/>
          </p:nvGrpSpPr>
          <p:grpSpPr>
            <a:xfrm>
              <a:off x="10463784" y="6058983"/>
              <a:ext cx="1410080" cy="381059"/>
              <a:chOff x="10463784" y="6058983"/>
              <a:chExt cx="1410080" cy="381059"/>
            </a:xfrm>
            <a:solidFill>
              <a:srgbClr val="FFFFFF"/>
            </a:solidFill>
          </p:grpSpPr>
          <p:sp>
            <p:nvSpPr>
              <p:cNvPr id="12" name="Vrije vorm: vorm 11">
                <a:extLst>
                  <a:ext uri="{FF2B5EF4-FFF2-40B4-BE49-F238E27FC236}">
                    <a16:creationId xmlns:a16="http://schemas.microsoft.com/office/drawing/2014/main" id="{4755A866-ABAE-4E8C-8CC9-1337D5707695}"/>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grpSp>
            <p:nvGrpSpPr>
              <p:cNvPr id="14" name="Graphic 2">
                <a:extLst>
                  <a:ext uri="{FF2B5EF4-FFF2-40B4-BE49-F238E27FC236}">
                    <a16:creationId xmlns:a16="http://schemas.microsoft.com/office/drawing/2014/main" id="{9690C304-DE45-4085-9989-0287E79DB150}"/>
                  </a:ext>
                </a:extLst>
              </p:cNvPr>
              <p:cNvGrpSpPr/>
              <p:nvPr/>
            </p:nvGrpSpPr>
            <p:grpSpPr>
              <a:xfrm>
                <a:off x="10956417" y="6110096"/>
                <a:ext cx="917447" cy="291846"/>
                <a:chOff x="10956417" y="6110096"/>
                <a:chExt cx="917447" cy="291846"/>
              </a:xfrm>
              <a:solidFill>
                <a:srgbClr val="FFFFFF"/>
              </a:solidFill>
            </p:grpSpPr>
            <p:sp>
              <p:nvSpPr>
                <p:cNvPr id="15" name="Vrije vorm: vorm 14">
                  <a:extLst>
                    <a:ext uri="{FF2B5EF4-FFF2-40B4-BE49-F238E27FC236}">
                      <a16:creationId xmlns:a16="http://schemas.microsoft.com/office/drawing/2014/main" id="{844CCC62-1D82-4D9A-9E66-0275AF7D1AE4}"/>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9F736332-DE94-4F69-A7EA-3737ED83C7DB}"/>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A64E3921-9304-4D08-ADF8-EF10D823DCDF}"/>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grpSp>
      </p:grpSp>
      <p:grpSp>
        <p:nvGrpSpPr>
          <p:cNvPr id="17" name="Graphic 2">
            <a:extLst>
              <a:ext uri="{FF2B5EF4-FFF2-40B4-BE49-F238E27FC236}">
                <a16:creationId xmlns:a16="http://schemas.microsoft.com/office/drawing/2014/main" id="{7B770051-F207-44B6-BE7B-3E8DD943E8AD}"/>
              </a:ext>
            </a:extLst>
          </p:cNvPr>
          <p:cNvGrpSpPr/>
          <p:nvPr/>
        </p:nvGrpSpPr>
        <p:grpSpPr>
          <a:xfrm>
            <a:off x="9963150" y="0"/>
            <a:ext cx="2228850" cy="6858000"/>
            <a:chOff x="9963150" y="0"/>
            <a:chExt cx="2228850" cy="6858000"/>
          </a:xfrm>
        </p:grpSpPr>
        <p:grpSp>
          <p:nvGrpSpPr>
            <p:cNvPr id="18" name="Graphic 2">
              <a:extLst>
                <a:ext uri="{FF2B5EF4-FFF2-40B4-BE49-F238E27FC236}">
                  <a16:creationId xmlns:a16="http://schemas.microsoft.com/office/drawing/2014/main" id="{72E905AE-8855-497D-8E76-37559BA14933}"/>
                </a:ext>
              </a:extLst>
            </p:cNvPr>
            <p:cNvGrpSpPr/>
            <p:nvPr/>
          </p:nvGrpSpPr>
          <p:grpSpPr>
            <a:xfrm>
              <a:off x="9963150" y="0"/>
              <a:ext cx="2228469" cy="6858000"/>
              <a:chOff x="9963150" y="0"/>
              <a:chExt cx="2228469" cy="6858000"/>
            </a:xfrm>
          </p:grpSpPr>
          <p:sp>
            <p:nvSpPr>
              <p:cNvPr id="28" name="Vrije vorm: vorm 27">
                <a:extLst>
                  <a:ext uri="{FF2B5EF4-FFF2-40B4-BE49-F238E27FC236}">
                    <a16:creationId xmlns:a16="http://schemas.microsoft.com/office/drawing/2014/main" id="{75C7C52A-0F54-4C7B-B50D-5C13A85B1DAB}"/>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noFill/>
              <a:ln w="3810" cap="flat">
                <a:noFill/>
                <a:prstDash val="solid"/>
                <a:miter/>
              </a:ln>
            </p:spPr>
            <p:txBody>
              <a:bodyPr rtlCol="0" anchor="ctr"/>
              <a:lstStyle/>
              <a:p>
                <a:endParaRPr lang="nl-NL"/>
              </a:p>
            </p:txBody>
          </p:sp>
          <p:sp>
            <p:nvSpPr>
              <p:cNvPr id="29" name="Vrije vorm: vorm 28">
                <a:extLst>
                  <a:ext uri="{FF2B5EF4-FFF2-40B4-BE49-F238E27FC236}">
                    <a16:creationId xmlns:a16="http://schemas.microsoft.com/office/drawing/2014/main" id="{F851DBB6-7F41-4B44-8C63-5650F0465EC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rgbClr val="FA0F0E"/>
              </a:solidFill>
              <a:ln w="3810" cap="flat">
                <a:noFill/>
                <a:prstDash val="solid"/>
                <a:miter/>
              </a:ln>
            </p:spPr>
            <p:txBody>
              <a:bodyPr rtlCol="0" anchor="ctr"/>
              <a:lstStyle/>
              <a:p>
                <a:endParaRPr lang="nl-NL"/>
              </a:p>
            </p:txBody>
          </p:sp>
        </p:grpSp>
        <p:grpSp>
          <p:nvGrpSpPr>
            <p:cNvPr id="19" name="Graphic 2">
              <a:extLst>
                <a:ext uri="{FF2B5EF4-FFF2-40B4-BE49-F238E27FC236}">
                  <a16:creationId xmlns:a16="http://schemas.microsoft.com/office/drawing/2014/main" id="{F81CED45-E0B5-4319-AC4C-830D55DD1E7C}"/>
                </a:ext>
              </a:extLst>
            </p:cNvPr>
            <p:cNvGrpSpPr/>
            <p:nvPr/>
          </p:nvGrpSpPr>
          <p:grpSpPr>
            <a:xfrm>
              <a:off x="10463784" y="6058983"/>
              <a:ext cx="1410080" cy="381059"/>
              <a:chOff x="10463784" y="6058983"/>
              <a:chExt cx="1410080" cy="381059"/>
            </a:xfrm>
            <a:solidFill>
              <a:srgbClr val="FFFFFF"/>
            </a:solidFill>
          </p:grpSpPr>
          <p:sp>
            <p:nvSpPr>
              <p:cNvPr id="23" name="Vrije vorm: vorm 22">
                <a:extLst>
                  <a:ext uri="{FF2B5EF4-FFF2-40B4-BE49-F238E27FC236}">
                    <a16:creationId xmlns:a16="http://schemas.microsoft.com/office/drawing/2014/main" id="{5C2FBE52-6EC9-4FE5-BBF8-6C68E58A74DF}"/>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grpSp>
            <p:nvGrpSpPr>
              <p:cNvPr id="24" name="Graphic 2">
                <a:extLst>
                  <a:ext uri="{FF2B5EF4-FFF2-40B4-BE49-F238E27FC236}">
                    <a16:creationId xmlns:a16="http://schemas.microsoft.com/office/drawing/2014/main" id="{5ABF1542-3A0A-413C-AECB-FD58808BB385}"/>
                  </a:ext>
                </a:extLst>
              </p:cNvPr>
              <p:cNvGrpSpPr/>
              <p:nvPr/>
            </p:nvGrpSpPr>
            <p:grpSpPr>
              <a:xfrm>
                <a:off x="10956417" y="6110096"/>
                <a:ext cx="917447" cy="291846"/>
                <a:chOff x="10956417" y="6110096"/>
                <a:chExt cx="917447" cy="291846"/>
              </a:xfrm>
              <a:solidFill>
                <a:srgbClr val="FFFFFF"/>
              </a:solidFill>
            </p:grpSpPr>
            <p:sp>
              <p:nvSpPr>
                <p:cNvPr id="25" name="Vrije vorm: vorm 24">
                  <a:extLst>
                    <a:ext uri="{FF2B5EF4-FFF2-40B4-BE49-F238E27FC236}">
                      <a16:creationId xmlns:a16="http://schemas.microsoft.com/office/drawing/2014/main" id="{50F7CEA6-FE53-4986-8EAD-6B4C20CFF091}"/>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EEAA223A-EF57-44FA-B960-B1749CC668F3}"/>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022EE1F5-6CC1-46FB-BF4D-0874765D8FC2}"/>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grpSp>
      </p:grpSp>
    </p:spTree>
    <p:extLst>
      <p:ext uri="{BB962C8B-B14F-4D97-AF65-F5344CB8AC3E}">
        <p14:creationId xmlns:p14="http://schemas.microsoft.com/office/powerpoint/2010/main" val="1987272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ekstpagina 2">
    <p:spTree>
      <p:nvGrpSpPr>
        <p:cNvPr id="1" name=""/>
        <p:cNvGrpSpPr/>
        <p:nvPr/>
      </p:nvGrpSpPr>
      <p:grpSpPr>
        <a:xfrm>
          <a:off x="0" y="0"/>
          <a:ext cx="0" cy="0"/>
          <a:chOff x="0" y="0"/>
          <a:chExt cx="0" cy="0"/>
        </a:xfrm>
      </p:grpSpPr>
      <p:sp>
        <p:nvSpPr>
          <p:cNvPr id="9" name="Tijdelijke aanduiding voor tekst 12">
            <a:extLst>
              <a:ext uri="{FF2B5EF4-FFF2-40B4-BE49-F238E27FC236}">
                <a16:creationId xmlns:a16="http://schemas.microsoft.com/office/drawing/2014/main" id="{F7C927B0-BB33-4DBA-A080-506C8CFEAC7D}"/>
              </a:ext>
            </a:extLst>
          </p:cNvPr>
          <p:cNvSpPr>
            <a:spLocks noGrp="1"/>
          </p:cNvSpPr>
          <p:nvPr>
            <p:ph type="body" sz="quarter" idx="10" hasCustomPrompt="1"/>
          </p:nvPr>
        </p:nvSpPr>
        <p:spPr>
          <a:xfrm>
            <a:off x="743649" y="784762"/>
            <a:ext cx="8990555" cy="768100"/>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0" name="Tijdelijke aanduiding voor tekst 35">
            <a:extLst>
              <a:ext uri="{FF2B5EF4-FFF2-40B4-BE49-F238E27FC236}">
                <a16:creationId xmlns:a16="http://schemas.microsoft.com/office/drawing/2014/main" id="{ACE47669-E36D-4221-95A6-B947A56BE93C}"/>
              </a:ext>
            </a:extLst>
          </p:cNvPr>
          <p:cNvSpPr>
            <a:spLocks noGrp="1"/>
          </p:cNvSpPr>
          <p:nvPr>
            <p:ph type="body" sz="quarter" idx="13" hasCustomPrompt="1"/>
          </p:nvPr>
        </p:nvSpPr>
        <p:spPr>
          <a:xfrm>
            <a:off x="743649" y="1774038"/>
            <a:ext cx="8990555" cy="445459"/>
          </a:xfrm>
          <a:prstGeom prst="rect">
            <a:avLst/>
          </a:prstGeom>
        </p:spPr>
        <p:txBody>
          <a:bodyPr>
            <a:noAutofit/>
          </a:bodyPr>
          <a:lstStyle>
            <a:lvl1pPr marL="0" indent="0">
              <a:buNone/>
              <a:defRPr sz="2400">
                <a:solidFill>
                  <a:schemeClr val="tx1"/>
                </a:solidFill>
              </a:defRPr>
            </a:lvl1pPr>
            <a:lvl2pPr marL="457200" indent="0">
              <a:buNone/>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r>
              <a:rPr lang="en-NL" sz="2400">
                <a:solidFill>
                  <a:srgbClr val="FA0F0E"/>
                </a:solidFill>
                <a:latin typeface="Verdana" panose="020B0604030504040204" pitchFamily="34" charset="0"/>
                <a:ea typeface="Verdana" panose="020B0604030504040204" pitchFamily="34" charset="0"/>
                <a:cs typeface="Verdana" panose="020B0604030504040204" pitchFamily="34" charset="0"/>
              </a:rPr>
              <a:t>Subtitel </a:t>
            </a:r>
            <a:r>
              <a:rPr lang="nl-NL" sz="2400">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4" name="Tijdelijke aanduiding voor tekst 37">
            <a:extLst>
              <a:ext uri="{FF2B5EF4-FFF2-40B4-BE49-F238E27FC236}">
                <a16:creationId xmlns:a16="http://schemas.microsoft.com/office/drawing/2014/main" id="{F04870A0-5921-4712-881B-CC05BB22166A}"/>
              </a:ext>
            </a:extLst>
          </p:cNvPr>
          <p:cNvSpPr>
            <a:spLocks noGrp="1"/>
          </p:cNvSpPr>
          <p:nvPr>
            <p:ph type="body" sz="quarter" idx="14" hasCustomPrompt="1"/>
          </p:nvPr>
        </p:nvSpPr>
        <p:spPr>
          <a:xfrm>
            <a:off x="743649" y="2424284"/>
            <a:ext cx="8990554" cy="2368839"/>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5" name="Tijdelijke aanduiding voor tekst 39">
            <a:extLst>
              <a:ext uri="{FF2B5EF4-FFF2-40B4-BE49-F238E27FC236}">
                <a16:creationId xmlns:a16="http://schemas.microsoft.com/office/drawing/2014/main" id="{03A652ED-98A6-45A5-B727-04AE88EC4750}"/>
              </a:ext>
            </a:extLst>
          </p:cNvPr>
          <p:cNvSpPr>
            <a:spLocks noGrp="1"/>
          </p:cNvSpPr>
          <p:nvPr>
            <p:ph type="body" sz="quarter" idx="15" hasCustomPrompt="1"/>
          </p:nvPr>
        </p:nvSpPr>
        <p:spPr>
          <a:xfrm>
            <a:off x="743649" y="4967696"/>
            <a:ext cx="8990554" cy="1633248"/>
          </a:xfrm>
          <a:prstGeom prst="rect">
            <a:avLst/>
          </a:prstGeom>
        </p:spPr>
        <p:txBody>
          <a:bodyPr>
            <a:noAutofit/>
          </a:bodyPr>
          <a:lstStyle>
            <a:lvl1pPr marL="342900" indent="-342900">
              <a:lnSpc>
                <a:spcPct val="100000"/>
              </a:lnSpc>
              <a:buClr>
                <a:schemeClr val="tx1"/>
              </a:buClr>
              <a:buFont typeface="Arial" panose="020B0604020202020204" pitchFamily="34" charset="0"/>
              <a:buChar char="•"/>
              <a:defRPr sz="2400" b="1">
                <a:solidFill>
                  <a:schemeClr val="bg2"/>
                </a:solidFill>
              </a:defRPr>
            </a:lvl1pPr>
          </a:lstStyle>
          <a:p>
            <a:pPr lvl="0"/>
            <a:r>
              <a:rPr lang="nl-NL"/>
              <a:t>Bulletpoint 1</a:t>
            </a:r>
          </a:p>
          <a:p>
            <a:pPr lvl="0"/>
            <a:r>
              <a:rPr lang="nl-NL"/>
              <a:t>Bulletpoint 2</a:t>
            </a:r>
          </a:p>
          <a:p>
            <a:pPr lvl="0"/>
            <a:r>
              <a:rPr lang="nl-NL"/>
              <a:t>Bulletpoint 3</a:t>
            </a:r>
          </a:p>
        </p:txBody>
      </p:sp>
      <p:sp>
        <p:nvSpPr>
          <p:cNvPr id="11" name="Vrije vorm: vorm 10">
            <a:extLst>
              <a:ext uri="{FF2B5EF4-FFF2-40B4-BE49-F238E27FC236}">
                <a16:creationId xmlns:a16="http://schemas.microsoft.com/office/drawing/2014/main" id="{1FD21587-28CD-4E7B-9727-09416E7A1745}"/>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bg1">
              <a:lumMod val="85000"/>
            </a:schemeClr>
          </a:solidFill>
          <a:ln w="3810" cap="flat">
            <a:noFill/>
            <a:prstDash val="solid"/>
            <a:miter/>
          </a:ln>
        </p:spPr>
        <p:txBody>
          <a:bodyPr rtlCol="0" anchor="ctr"/>
          <a:lstStyle/>
          <a:p>
            <a:endParaRPr lang="nl-NL"/>
          </a:p>
        </p:txBody>
      </p:sp>
    </p:spTree>
    <p:extLst>
      <p:ext uri="{BB962C8B-B14F-4D97-AF65-F5344CB8AC3E}">
        <p14:creationId xmlns:p14="http://schemas.microsoft.com/office/powerpoint/2010/main" val="40602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ekstpagina 3">
    <p:spTree>
      <p:nvGrpSpPr>
        <p:cNvPr id="1" name=""/>
        <p:cNvGrpSpPr/>
        <p:nvPr/>
      </p:nvGrpSpPr>
      <p:grpSpPr>
        <a:xfrm>
          <a:off x="0" y="0"/>
          <a:ext cx="0" cy="0"/>
          <a:chOff x="0" y="0"/>
          <a:chExt cx="0" cy="0"/>
        </a:xfrm>
      </p:grpSpPr>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bg1">
              <a:lumMod val="85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sp>
        <p:nvSpPr>
          <p:cNvPr id="9" name="Tijdelijke aanduiding voor tekst 12">
            <a:extLst>
              <a:ext uri="{FF2B5EF4-FFF2-40B4-BE49-F238E27FC236}">
                <a16:creationId xmlns:a16="http://schemas.microsoft.com/office/drawing/2014/main" id="{856AD1B4-1792-47F0-89AF-5F25F6262CFA}"/>
              </a:ext>
            </a:extLst>
          </p:cNvPr>
          <p:cNvSpPr>
            <a:spLocks noGrp="1"/>
          </p:cNvSpPr>
          <p:nvPr>
            <p:ph type="body" sz="quarter" idx="10" hasCustomPrompt="1"/>
          </p:nvPr>
        </p:nvSpPr>
        <p:spPr>
          <a:xfrm>
            <a:off x="743649" y="784762"/>
            <a:ext cx="8990555" cy="768100"/>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0" name="Tijdelijke aanduiding voor tekst 35">
            <a:extLst>
              <a:ext uri="{FF2B5EF4-FFF2-40B4-BE49-F238E27FC236}">
                <a16:creationId xmlns:a16="http://schemas.microsoft.com/office/drawing/2014/main" id="{34AAE526-7C65-4DFE-B3A5-3E1B29815595}"/>
              </a:ext>
            </a:extLst>
          </p:cNvPr>
          <p:cNvSpPr>
            <a:spLocks noGrp="1"/>
          </p:cNvSpPr>
          <p:nvPr>
            <p:ph type="body" sz="quarter" idx="13" hasCustomPrompt="1"/>
          </p:nvPr>
        </p:nvSpPr>
        <p:spPr>
          <a:xfrm>
            <a:off x="743649" y="1774038"/>
            <a:ext cx="8990555" cy="445459"/>
          </a:xfrm>
          <a:prstGeom prst="rect">
            <a:avLst/>
          </a:prstGeom>
        </p:spPr>
        <p:txBody>
          <a:bodyPr>
            <a:noAutofit/>
          </a:bodyPr>
          <a:lstStyle>
            <a:lvl1pPr marL="0" indent="0">
              <a:buNone/>
              <a:defRPr sz="2400">
                <a:solidFill>
                  <a:schemeClr val="tx1"/>
                </a:solidFill>
              </a:defRPr>
            </a:lvl1pPr>
            <a:lvl2pPr marL="457200" indent="0">
              <a:buNone/>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r>
              <a:rPr lang="en-NL" sz="2400">
                <a:solidFill>
                  <a:srgbClr val="FA0F0E"/>
                </a:solidFill>
                <a:latin typeface="Verdana" panose="020B0604030504040204" pitchFamily="34" charset="0"/>
                <a:ea typeface="Verdana" panose="020B0604030504040204" pitchFamily="34" charset="0"/>
                <a:cs typeface="Verdana" panose="020B0604030504040204" pitchFamily="34" charset="0"/>
              </a:rPr>
              <a:t>Subtitel </a:t>
            </a:r>
            <a:r>
              <a:rPr lang="nl-NL" sz="2400">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p>
        </p:txBody>
      </p:sp>
      <p:sp>
        <p:nvSpPr>
          <p:cNvPr id="14" name="Tijdelijke aanduiding voor tekst 37">
            <a:extLst>
              <a:ext uri="{FF2B5EF4-FFF2-40B4-BE49-F238E27FC236}">
                <a16:creationId xmlns:a16="http://schemas.microsoft.com/office/drawing/2014/main" id="{1109A990-8070-4684-8A3B-137F4051808C}"/>
              </a:ext>
            </a:extLst>
          </p:cNvPr>
          <p:cNvSpPr>
            <a:spLocks noGrp="1"/>
          </p:cNvSpPr>
          <p:nvPr>
            <p:ph type="body" sz="quarter" idx="14" hasCustomPrompt="1"/>
          </p:nvPr>
        </p:nvSpPr>
        <p:spPr>
          <a:xfrm>
            <a:off x="743649" y="2424284"/>
            <a:ext cx="8990554" cy="2368839"/>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
        <p:nvSpPr>
          <p:cNvPr id="15" name="Tijdelijke aanduiding voor tekst 39">
            <a:extLst>
              <a:ext uri="{FF2B5EF4-FFF2-40B4-BE49-F238E27FC236}">
                <a16:creationId xmlns:a16="http://schemas.microsoft.com/office/drawing/2014/main" id="{B989A29F-C88E-4C24-BA56-833B715D477E}"/>
              </a:ext>
            </a:extLst>
          </p:cNvPr>
          <p:cNvSpPr>
            <a:spLocks noGrp="1"/>
          </p:cNvSpPr>
          <p:nvPr>
            <p:ph type="body" sz="quarter" idx="15" hasCustomPrompt="1"/>
          </p:nvPr>
        </p:nvSpPr>
        <p:spPr>
          <a:xfrm>
            <a:off x="743649" y="4967696"/>
            <a:ext cx="8990554" cy="1633248"/>
          </a:xfrm>
          <a:prstGeom prst="rect">
            <a:avLst/>
          </a:prstGeom>
        </p:spPr>
        <p:txBody>
          <a:bodyPr>
            <a:noAutofit/>
          </a:bodyPr>
          <a:lstStyle>
            <a:lvl1pPr marL="342900" indent="-342900">
              <a:lnSpc>
                <a:spcPct val="100000"/>
              </a:lnSpc>
              <a:buClr>
                <a:schemeClr val="tx1"/>
              </a:buClr>
              <a:buFont typeface="Arial" panose="020B0604020202020204" pitchFamily="34" charset="0"/>
              <a:buChar char="•"/>
              <a:defRPr sz="2400" b="1">
                <a:solidFill>
                  <a:schemeClr val="bg2"/>
                </a:solidFill>
              </a:defRPr>
            </a:lvl1pPr>
          </a:lstStyle>
          <a:p>
            <a:pPr lvl="0"/>
            <a:r>
              <a:rPr lang="nl-NL"/>
              <a:t>Bulletpoint 1</a:t>
            </a:r>
          </a:p>
          <a:p>
            <a:pPr lvl="0"/>
            <a:r>
              <a:rPr lang="nl-NL"/>
              <a:t>Bulletpoint 2</a:t>
            </a:r>
          </a:p>
          <a:p>
            <a:pPr lvl="0"/>
            <a:r>
              <a:rPr lang="nl-NL"/>
              <a:t>Bulletpoint 3</a:t>
            </a:r>
          </a:p>
        </p:txBody>
      </p:sp>
      <p:grpSp>
        <p:nvGrpSpPr>
          <p:cNvPr id="2" name="Groep 1">
            <a:extLst>
              <a:ext uri="{FF2B5EF4-FFF2-40B4-BE49-F238E27FC236}">
                <a16:creationId xmlns:a16="http://schemas.microsoft.com/office/drawing/2014/main" id="{3C7DA29C-EF42-445A-886A-A901FF5ADE0C}"/>
              </a:ext>
            </a:extLst>
          </p:cNvPr>
          <p:cNvGrpSpPr/>
          <p:nvPr/>
        </p:nvGrpSpPr>
        <p:grpSpPr>
          <a:xfrm>
            <a:off x="10463784" y="6058983"/>
            <a:ext cx="1410080" cy="381059"/>
            <a:chOff x="10463784" y="6058983"/>
            <a:chExt cx="1410080" cy="381059"/>
          </a:xfrm>
        </p:grpSpPr>
        <p:sp>
          <p:nvSpPr>
            <p:cNvPr id="11" name="Vrije vorm: vorm 10">
              <a:extLst>
                <a:ext uri="{FF2B5EF4-FFF2-40B4-BE49-F238E27FC236}">
                  <a16:creationId xmlns:a16="http://schemas.microsoft.com/office/drawing/2014/main" id="{2A8DEC49-82AF-472E-8708-9D8EFB745182}"/>
                </a:ext>
              </a:extLst>
            </p:cNvPr>
            <p:cNvSpPr/>
            <p:nvPr/>
          </p:nvSpPr>
          <p:spPr>
            <a:xfrm>
              <a:off x="10463784" y="6058983"/>
              <a:ext cx="428200" cy="381059"/>
            </a:xfrm>
            <a:custGeom>
              <a:avLst/>
              <a:gdLst>
                <a:gd name="connsiteX0" fmla="*/ 427101 w 428200"/>
                <a:gd name="connsiteY0" fmla="*/ 186368 h 381059"/>
                <a:gd name="connsiteX1" fmla="*/ 378333 w 428200"/>
                <a:gd name="connsiteY1" fmla="*/ 40065 h 381059"/>
                <a:gd name="connsiteX2" fmla="*/ 369951 w 428200"/>
                <a:gd name="connsiteY2" fmla="*/ 28635 h 381059"/>
                <a:gd name="connsiteX3" fmla="*/ 334518 w 428200"/>
                <a:gd name="connsiteY3" fmla="*/ 3488 h 381059"/>
                <a:gd name="connsiteX4" fmla="*/ 312039 w 428200"/>
                <a:gd name="connsiteY4" fmla="*/ 4251 h 381059"/>
                <a:gd name="connsiteX5" fmla="*/ 232029 w 428200"/>
                <a:gd name="connsiteY5" fmla="*/ 79688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8 h 381059"/>
                <a:gd name="connsiteX15" fmla="*/ 116205 w 428200"/>
                <a:gd name="connsiteY15" fmla="*/ 4251 h 381059"/>
                <a:gd name="connsiteX16" fmla="*/ 93726 w 428200"/>
                <a:gd name="connsiteY16" fmla="*/ 3488 h 381059"/>
                <a:gd name="connsiteX17" fmla="*/ 58293 w 428200"/>
                <a:gd name="connsiteY17" fmla="*/ 28635 h 381059"/>
                <a:gd name="connsiteX18" fmla="*/ 49911 w 428200"/>
                <a:gd name="connsiteY18" fmla="*/ 40065 h 381059"/>
                <a:gd name="connsiteX19" fmla="*/ 1143 w 428200"/>
                <a:gd name="connsiteY19" fmla="*/ 186368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7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7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8 h 381059"/>
                <a:gd name="connsiteX33" fmla="*/ 278511 w 428200"/>
                <a:gd name="connsiteY33" fmla="*/ 77402 h 381059"/>
                <a:gd name="connsiteX34" fmla="*/ 324231 w 428200"/>
                <a:gd name="connsiteY34" fmla="*/ 32826 h 381059"/>
                <a:gd name="connsiteX35" fmla="*/ 345567 w 428200"/>
                <a:gd name="connsiteY35" fmla="*/ 48066 h 381059"/>
                <a:gd name="connsiteX36" fmla="*/ 324993 w 428200"/>
                <a:gd name="connsiteY36" fmla="*/ 111692 h 381059"/>
                <a:gd name="connsiteX37" fmla="*/ 318135 w 428200"/>
                <a:gd name="connsiteY37" fmla="*/ 105597 h 381059"/>
                <a:gd name="connsiteX38" fmla="*/ 278511 w 428200"/>
                <a:gd name="connsiteY38" fmla="*/ 77402 h 381059"/>
                <a:gd name="connsiteX39" fmla="*/ 103632 w 428200"/>
                <a:gd name="connsiteY39" fmla="*/ 32826 h 381059"/>
                <a:gd name="connsiteX40" fmla="*/ 149352 w 428200"/>
                <a:gd name="connsiteY40" fmla="*/ 77402 h 381059"/>
                <a:gd name="connsiteX41" fmla="*/ 110109 w 428200"/>
                <a:gd name="connsiteY41" fmla="*/ 105977 h 381059"/>
                <a:gd name="connsiteX42" fmla="*/ 103251 w 428200"/>
                <a:gd name="connsiteY42" fmla="*/ 112073 h 381059"/>
                <a:gd name="connsiteX43" fmla="*/ 82677 w 428200"/>
                <a:gd name="connsiteY43" fmla="*/ 48447 h 381059"/>
                <a:gd name="connsiteX44" fmla="*/ 103632 w 428200"/>
                <a:gd name="connsiteY44" fmla="*/ 32826 h 381059"/>
                <a:gd name="connsiteX45" fmla="*/ 29718 w 428200"/>
                <a:gd name="connsiteY45" fmla="*/ 193607 h 381059"/>
                <a:gd name="connsiteX46" fmla="*/ 64389 w 428200"/>
                <a:gd name="connsiteY46" fmla="*/ 89595 h 381059"/>
                <a:gd name="connsiteX47" fmla="*/ 89535 w 428200"/>
                <a:gd name="connsiteY47" fmla="*/ 167318 h 381059"/>
                <a:gd name="connsiteX48" fmla="*/ 89535 w 428200"/>
                <a:gd name="connsiteY48" fmla="*/ 167318 h 381059"/>
                <a:gd name="connsiteX49" fmla="*/ 116967 w 428200"/>
                <a:gd name="connsiteY49" fmla="*/ 251520 h 381059"/>
                <a:gd name="connsiteX50" fmla="*/ 120396 w 428200"/>
                <a:gd name="connsiteY50" fmla="*/ 259902 h 381059"/>
                <a:gd name="connsiteX51" fmla="*/ 51054 w 428200"/>
                <a:gd name="connsiteY51" fmla="*/ 259902 h 381059"/>
                <a:gd name="connsiteX52" fmla="*/ 29718 w 428200"/>
                <a:gd name="connsiteY52" fmla="*/ 193607 h 381059"/>
                <a:gd name="connsiteX53" fmla="*/ 263652 w 428200"/>
                <a:gd name="connsiteY53" fmla="*/ 351722 h 381059"/>
                <a:gd name="connsiteX54" fmla="*/ 263652 w 428200"/>
                <a:gd name="connsiteY54" fmla="*/ 351722 h 381059"/>
                <a:gd name="connsiteX55" fmla="*/ 164592 w 428200"/>
                <a:gd name="connsiteY55" fmla="*/ 351722 h 381059"/>
                <a:gd name="connsiteX56" fmla="*/ 164211 w 428200"/>
                <a:gd name="connsiteY56" fmla="*/ 351722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2 h 381059"/>
                <a:gd name="connsiteX62" fmla="*/ 376809 w 428200"/>
                <a:gd name="connsiteY62" fmla="*/ 260282 h 381059"/>
                <a:gd name="connsiteX63" fmla="*/ 307086 w 428200"/>
                <a:gd name="connsiteY63" fmla="*/ 260282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8 h 381059"/>
                <a:gd name="connsiteX69" fmla="*/ 376809 w 428200"/>
                <a:gd name="connsiteY69" fmla="*/ 260282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8"/>
                  </a:moveTo>
                  <a:lnTo>
                    <a:pt x="378333" y="40065"/>
                  </a:lnTo>
                  <a:cubicBezTo>
                    <a:pt x="376809" y="35492"/>
                    <a:pt x="373761" y="31302"/>
                    <a:pt x="369951" y="28635"/>
                  </a:cubicBezTo>
                  <a:lnTo>
                    <a:pt x="334518" y="3488"/>
                  </a:lnTo>
                  <a:cubicBezTo>
                    <a:pt x="327660" y="-1464"/>
                    <a:pt x="318516" y="-1083"/>
                    <a:pt x="312039" y="4251"/>
                  </a:cubicBezTo>
                  <a:lnTo>
                    <a:pt x="232029" y="79688"/>
                  </a:lnTo>
                  <a:lnTo>
                    <a:pt x="300990" y="129600"/>
                  </a:lnTo>
                  <a:cubicBezTo>
                    <a:pt x="309753" y="136077"/>
                    <a:pt x="313563" y="147507"/>
                    <a:pt x="310134" y="158175"/>
                  </a:cubicBezTo>
                  <a:lnTo>
                    <a:pt x="282702" y="242376"/>
                  </a:lnTo>
                  <a:cubicBezTo>
                    <a:pt x="279273" y="253043"/>
                    <a:pt x="269367" y="259902"/>
                    <a:pt x="258318" y="259902"/>
                  </a:cubicBezTo>
                  <a:lnTo>
                    <a:pt x="169926" y="259902"/>
                  </a:lnTo>
                  <a:cubicBezTo>
                    <a:pt x="158877" y="259902"/>
                    <a:pt x="148971" y="252662"/>
                    <a:pt x="145542" y="242376"/>
                  </a:cubicBezTo>
                  <a:lnTo>
                    <a:pt x="118110" y="158175"/>
                  </a:lnTo>
                  <a:cubicBezTo>
                    <a:pt x="114681" y="147507"/>
                    <a:pt x="118491" y="136077"/>
                    <a:pt x="127254" y="129600"/>
                  </a:cubicBezTo>
                  <a:lnTo>
                    <a:pt x="196215" y="79688"/>
                  </a:lnTo>
                  <a:lnTo>
                    <a:pt x="116205" y="4251"/>
                  </a:lnTo>
                  <a:cubicBezTo>
                    <a:pt x="109728" y="-1083"/>
                    <a:pt x="100584" y="-1464"/>
                    <a:pt x="93726" y="3488"/>
                  </a:cubicBezTo>
                  <a:lnTo>
                    <a:pt x="58293" y="28635"/>
                  </a:lnTo>
                  <a:cubicBezTo>
                    <a:pt x="54483" y="31302"/>
                    <a:pt x="51435" y="35873"/>
                    <a:pt x="49911" y="40065"/>
                  </a:cubicBezTo>
                  <a:lnTo>
                    <a:pt x="1143" y="186368"/>
                  </a:lnTo>
                  <a:cubicBezTo>
                    <a:pt x="-381" y="190941"/>
                    <a:pt x="-381" y="196275"/>
                    <a:pt x="1143" y="200847"/>
                  </a:cubicBezTo>
                  <a:lnTo>
                    <a:pt x="25908" y="277047"/>
                  </a:lnTo>
                  <a:cubicBezTo>
                    <a:pt x="27432" y="281237"/>
                    <a:pt x="30480" y="285810"/>
                    <a:pt x="33909" y="288477"/>
                  </a:cubicBezTo>
                  <a:lnTo>
                    <a:pt x="148209" y="376487"/>
                  </a:lnTo>
                  <a:cubicBezTo>
                    <a:pt x="152019" y="379536"/>
                    <a:pt x="157353" y="381060"/>
                    <a:pt x="161925" y="381060"/>
                  </a:cubicBezTo>
                  <a:lnTo>
                    <a:pt x="162306" y="381060"/>
                  </a:lnTo>
                  <a:lnTo>
                    <a:pt x="265557" y="381060"/>
                  </a:lnTo>
                  <a:lnTo>
                    <a:pt x="265938" y="381060"/>
                  </a:lnTo>
                  <a:cubicBezTo>
                    <a:pt x="270891" y="381060"/>
                    <a:pt x="275844" y="379155"/>
                    <a:pt x="279654" y="376487"/>
                  </a:cubicBezTo>
                  <a:lnTo>
                    <a:pt x="393954" y="288477"/>
                  </a:lnTo>
                  <a:cubicBezTo>
                    <a:pt x="397383" y="285810"/>
                    <a:pt x="400431" y="281237"/>
                    <a:pt x="401955" y="277047"/>
                  </a:cubicBezTo>
                  <a:lnTo>
                    <a:pt x="426720" y="200847"/>
                  </a:lnTo>
                  <a:cubicBezTo>
                    <a:pt x="428625" y="196275"/>
                    <a:pt x="428625" y="190941"/>
                    <a:pt x="427101" y="186368"/>
                  </a:cubicBezTo>
                  <a:close/>
                  <a:moveTo>
                    <a:pt x="278511" y="77402"/>
                  </a:moveTo>
                  <a:lnTo>
                    <a:pt x="324231" y="32826"/>
                  </a:lnTo>
                  <a:lnTo>
                    <a:pt x="345567" y="48066"/>
                  </a:lnTo>
                  <a:lnTo>
                    <a:pt x="324993" y="111692"/>
                  </a:lnTo>
                  <a:cubicBezTo>
                    <a:pt x="322707" y="109407"/>
                    <a:pt x="320421" y="107502"/>
                    <a:pt x="318135" y="105597"/>
                  </a:cubicBezTo>
                  <a:lnTo>
                    <a:pt x="278511" y="77402"/>
                  </a:lnTo>
                  <a:close/>
                  <a:moveTo>
                    <a:pt x="103632" y="32826"/>
                  </a:moveTo>
                  <a:lnTo>
                    <a:pt x="149352" y="77402"/>
                  </a:lnTo>
                  <a:lnTo>
                    <a:pt x="110109" y="105977"/>
                  </a:lnTo>
                  <a:cubicBezTo>
                    <a:pt x="107442" y="107882"/>
                    <a:pt x="105156" y="109787"/>
                    <a:pt x="103251" y="112073"/>
                  </a:cubicBezTo>
                  <a:lnTo>
                    <a:pt x="82677" y="48447"/>
                  </a:lnTo>
                  <a:lnTo>
                    <a:pt x="103632" y="32826"/>
                  </a:lnTo>
                  <a:close/>
                  <a:moveTo>
                    <a:pt x="29718" y="193607"/>
                  </a:moveTo>
                  <a:lnTo>
                    <a:pt x="64389" y="89595"/>
                  </a:lnTo>
                  <a:lnTo>
                    <a:pt x="89535" y="167318"/>
                  </a:lnTo>
                  <a:cubicBezTo>
                    <a:pt x="89535" y="167318"/>
                    <a:pt x="89535" y="167318"/>
                    <a:pt x="89535" y="167318"/>
                  </a:cubicBezTo>
                  <a:lnTo>
                    <a:pt x="116967" y="251520"/>
                  </a:lnTo>
                  <a:cubicBezTo>
                    <a:pt x="118110" y="254567"/>
                    <a:pt x="119253" y="257235"/>
                    <a:pt x="120396" y="259902"/>
                  </a:cubicBezTo>
                  <a:lnTo>
                    <a:pt x="51054" y="259902"/>
                  </a:lnTo>
                  <a:lnTo>
                    <a:pt x="29718" y="193607"/>
                  </a:lnTo>
                  <a:close/>
                  <a:moveTo>
                    <a:pt x="263652" y="351722"/>
                  </a:moveTo>
                  <a:lnTo>
                    <a:pt x="263652" y="351722"/>
                  </a:lnTo>
                  <a:lnTo>
                    <a:pt x="164592" y="351722"/>
                  </a:lnTo>
                  <a:lnTo>
                    <a:pt x="164211" y="351722"/>
                  </a:lnTo>
                  <a:lnTo>
                    <a:pt x="83820" y="290001"/>
                  </a:lnTo>
                  <a:lnTo>
                    <a:pt x="169926" y="290001"/>
                  </a:lnTo>
                  <a:lnTo>
                    <a:pt x="258318" y="290001"/>
                  </a:lnTo>
                  <a:lnTo>
                    <a:pt x="344043" y="290001"/>
                  </a:lnTo>
                  <a:lnTo>
                    <a:pt x="263652" y="351722"/>
                  </a:lnTo>
                  <a:close/>
                  <a:moveTo>
                    <a:pt x="376809" y="260282"/>
                  </a:moveTo>
                  <a:lnTo>
                    <a:pt x="307086" y="260282"/>
                  </a:lnTo>
                  <a:cubicBezTo>
                    <a:pt x="308610" y="257616"/>
                    <a:pt x="309753" y="254567"/>
                    <a:pt x="310515" y="251901"/>
                  </a:cubicBezTo>
                  <a:lnTo>
                    <a:pt x="337947" y="167700"/>
                  </a:lnTo>
                  <a:cubicBezTo>
                    <a:pt x="337947" y="167700"/>
                    <a:pt x="337947" y="167700"/>
                    <a:pt x="337947" y="167700"/>
                  </a:cubicBezTo>
                  <a:lnTo>
                    <a:pt x="363093" y="89976"/>
                  </a:lnTo>
                  <a:lnTo>
                    <a:pt x="397764" y="193988"/>
                  </a:lnTo>
                  <a:lnTo>
                    <a:pt x="376809" y="260282"/>
                  </a:lnTo>
                  <a:close/>
                </a:path>
              </a:pathLst>
            </a:custGeom>
            <a:solidFill>
              <a:srgbClr val="FFFFFF"/>
            </a:solidFill>
            <a:ln w="381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2071DFBE-D667-4129-AA0F-EBE098F06F73}"/>
                </a:ext>
              </a:extLst>
            </p:cNvPr>
            <p:cNvSpPr/>
            <p:nvPr/>
          </p:nvSpPr>
          <p:spPr>
            <a:xfrm>
              <a:off x="11223878" y="6110096"/>
              <a:ext cx="408051" cy="290703"/>
            </a:xfrm>
            <a:custGeom>
              <a:avLst/>
              <a:gdLst>
                <a:gd name="connsiteX0" fmla="*/ 286512 w 408051"/>
                <a:gd name="connsiteY0" fmla="*/ 177165 h 290703"/>
                <a:gd name="connsiteX1" fmla="*/ 229743 w 408051"/>
                <a:gd name="connsiteY1" fmla="*/ 0 h 290703"/>
                <a:gd name="connsiteX2" fmla="*/ 178689 w 408051"/>
                <a:gd name="connsiteY2" fmla="*/ 0 h 290703"/>
                <a:gd name="connsiteX3" fmla="*/ 120015 w 408051"/>
                <a:gd name="connsiteY3" fmla="*/ 177165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165"/>
                  </a:moveTo>
                  <a:lnTo>
                    <a:pt x="229743" y="0"/>
                  </a:lnTo>
                  <a:lnTo>
                    <a:pt x="178689" y="0"/>
                  </a:lnTo>
                  <a:lnTo>
                    <a:pt x="120015" y="177165"/>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FFFFF"/>
            </a:solidFill>
            <a:ln w="381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598B6934-C07F-4D97-9201-30F6BD6761D3}"/>
                </a:ext>
              </a:extLst>
            </p:cNvPr>
            <p:cNvSpPr/>
            <p:nvPr/>
          </p:nvSpPr>
          <p:spPr>
            <a:xfrm>
              <a:off x="11669267" y="6110096"/>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6967 h 290703"/>
                <a:gd name="connsiteX8" fmla="*/ 64770 w 204597"/>
                <a:gd name="connsiteY8" fmla="*/ 116967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6967"/>
                  </a:lnTo>
                  <a:lnTo>
                    <a:pt x="64770" y="116967"/>
                  </a:lnTo>
                  <a:lnTo>
                    <a:pt x="64770" y="59055"/>
                  </a:lnTo>
                  <a:close/>
                </a:path>
              </a:pathLst>
            </a:custGeom>
            <a:solidFill>
              <a:srgbClr val="FFFFFF"/>
            </a:solidFill>
            <a:ln w="381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0102E9ED-AC6E-49FF-B2A8-751B152B9640}"/>
                </a:ext>
              </a:extLst>
            </p:cNvPr>
            <p:cNvSpPr/>
            <p:nvPr/>
          </p:nvSpPr>
          <p:spPr>
            <a:xfrm>
              <a:off x="10956417" y="6110096"/>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171"/>
                    <a:pt x="176784" y="177546"/>
                  </a:cubicBezTo>
                  <a:close/>
                </a:path>
              </a:pathLst>
            </a:custGeom>
            <a:solidFill>
              <a:srgbClr val="FFFFFF"/>
            </a:solid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344077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ekst en beeld">
    <p:spTree>
      <p:nvGrpSpPr>
        <p:cNvPr id="1" name=""/>
        <p:cNvGrpSpPr/>
        <p:nvPr/>
      </p:nvGrpSpPr>
      <p:grpSpPr>
        <a:xfrm>
          <a:off x="0" y="0"/>
          <a:ext cx="0" cy="0"/>
          <a:chOff x="0" y="0"/>
          <a:chExt cx="0" cy="0"/>
        </a:xfrm>
      </p:grpSpPr>
      <p:sp>
        <p:nvSpPr>
          <p:cNvPr id="13" name="Tijdelijke aanduiding voor tekst 12">
            <a:extLst>
              <a:ext uri="{FF2B5EF4-FFF2-40B4-BE49-F238E27FC236}">
                <a16:creationId xmlns:a16="http://schemas.microsoft.com/office/drawing/2014/main" id="{A5FB8609-0192-491A-B400-684442785894}"/>
              </a:ext>
            </a:extLst>
          </p:cNvPr>
          <p:cNvSpPr>
            <a:spLocks noGrp="1"/>
          </p:cNvSpPr>
          <p:nvPr>
            <p:ph type="body" sz="quarter" idx="10" hasCustomPrompt="1"/>
          </p:nvPr>
        </p:nvSpPr>
        <p:spPr>
          <a:xfrm>
            <a:off x="743649" y="784761"/>
            <a:ext cx="4717813" cy="1305296"/>
          </a:xfrm>
          <a:prstGeom prst="rect">
            <a:avLst/>
          </a:prstGeom>
        </p:spPr>
        <p:txBody>
          <a:bodyPr>
            <a:noAutofit/>
          </a:bodyPr>
          <a:lstStyle>
            <a:lvl1pPr marL="0" indent="0">
              <a:buNone/>
              <a:defRPr sz="4000" b="1"/>
            </a:lvl1pPr>
            <a:lvl2pPr marL="457200" indent="0">
              <a:buNone/>
              <a:defRPr/>
            </a:lvl2pPr>
          </a:lstStyle>
          <a:p>
            <a:r>
              <a:rPr lang="nl-NL" sz="4000" b="1">
                <a:solidFill>
                  <a:srgbClr val="FA0F0E"/>
                </a:solidFill>
                <a:latin typeface="Verdana" panose="020B0604030504040204" pitchFamily="34" charset="0"/>
                <a:ea typeface="Verdana" panose="020B0604030504040204" pitchFamily="34" charset="0"/>
                <a:cs typeface="Verdana" panose="020B0604030504040204" pitchFamily="34" charset="0"/>
              </a:rPr>
              <a:t>Lorem ipsum dolor sit amet</a:t>
            </a:r>
            <a:endParaRPr lang="en-NL" sz="4000" b="1" dirty="0">
              <a:solidFill>
                <a:srgbClr val="FA0F0E"/>
              </a:solidFill>
              <a:latin typeface="Verdana" panose="020B0604030504040204" pitchFamily="34" charset="0"/>
              <a:ea typeface="Verdana" panose="020B0604030504040204" pitchFamily="34" charset="0"/>
              <a:cs typeface="Verdana" panose="020B0604030504040204" pitchFamily="34" charset="0"/>
            </a:endParaRPr>
          </a:p>
        </p:txBody>
      </p:sp>
      <p:sp>
        <p:nvSpPr>
          <p:cNvPr id="38" name="Tijdelijke aanduiding voor tekst 37">
            <a:extLst>
              <a:ext uri="{FF2B5EF4-FFF2-40B4-BE49-F238E27FC236}">
                <a16:creationId xmlns:a16="http://schemas.microsoft.com/office/drawing/2014/main" id="{B60C37EF-C06D-4838-9DAA-F1E57A0A32A0}"/>
              </a:ext>
            </a:extLst>
          </p:cNvPr>
          <p:cNvSpPr>
            <a:spLocks noGrp="1"/>
          </p:cNvSpPr>
          <p:nvPr>
            <p:ph type="body" sz="quarter" idx="14" hasCustomPrompt="1"/>
          </p:nvPr>
        </p:nvSpPr>
        <p:spPr>
          <a:xfrm>
            <a:off x="743649" y="2169621"/>
            <a:ext cx="4717813" cy="4397433"/>
          </a:xfrm>
          <a:prstGeom prst="rect">
            <a:avLst/>
          </a:prstGeom>
        </p:spPr>
        <p:txBody>
          <a:bodyPr>
            <a:noAutofit/>
          </a:bodyPr>
          <a:lstStyle>
            <a:lvl1pPr marL="0" indent="0">
              <a:lnSpc>
                <a:spcPct val="100000"/>
              </a:lnSpc>
              <a:buNone/>
              <a:defRPr sz="2400">
                <a:solidFill>
                  <a:schemeClr val="bg2"/>
                </a:solidFill>
              </a:defRPr>
            </a:lvl1pPr>
            <a:lvl2pPr>
              <a:defRPr sz="2400"/>
            </a:lvl2pPr>
            <a:lvl3pPr>
              <a:defRPr sz="2400"/>
            </a:lvl3pPr>
            <a:lvl4pPr>
              <a:defRPr sz="2400"/>
            </a:lvl4pPr>
            <a:lvl5pPr>
              <a:defRPr sz="2400"/>
            </a:lvl5pPr>
          </a:lstStyle>
          <a:p>
            <a:pPr lvl="0"/>
            <a:r>
              <a:rPr lang="nl-NL"/>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grpSp>
        <p:nvGrpSpPr>
          <p:cNvPr id="17" name="Graphic 14">
            <a:extLst>
              <a:ext uri="{FF2B5EF4-FFF2-40B4-BE49-F238E27FC236}">
                <a16:creationId xmlns:a16="http://schemas.microsoft.com/office/drawing/2014/main" id="{DD70F3D2-C451-4355-B176-92832E0A4060}"/>
              </a:ext>
            </a:extLst>
          </p:cNvPr>
          <p:cNvGrpSpPr/>
          <p:nvPr/>
        </p:nvGrpSpPr>
        <p:grpSpPr>
          <a:xfrm>
            <a:off x="9963150" y="0"/>
            <a:ext cx="2228469" cy="6858000"/>
            <a:chOff x="9963150" y="0"/>
            <a:chExt cx="2228469" cy="6858000"/>
          </a:xfrm>
          <a:solidFill>
            <a:schemeClr val="bg1">
              <a:lumMod val="85000"/>
            </a:schemeClr>
          </a:solidFill>
        </p:grpSpPr>
        <p:sp>
          <p:nvSpPr>
            <p:cNvPr id="18" name="Vrije vorm: vorm 17">
              <a:extLst>
                <a:ext uri="{FF2B5EF4-FFF2-40B4-BE49-F238E27FC236}">
                  <a16:creationId xmlns:a16="http://schemas.microsoft.com/office/drawing/2014/main" id="{DD519D6F-50F5-4DA7-968C-29611C5033CF}"/>
                </a:ext>
              </a:extLst>
            </p:cNvPr>
            <p:cNvSpPr/>
            <p:nvPr/>
          </p:nvSpPr>
          <p:spPr>
            <a:xfrm>
              <a:off x="9963150" y="4572000"/>
              <a:ext cx="742950" cy="2286000"/>
            </a:xfrm>
            <a:custGeom>
              <a:avLst/>
              <a:gdLst>
                <a:gd name="connsiteX0" fmla="*/ 742950 w 742950"/>
                <a:gd name="connsiteY0" fmla="*/ 0 h 2286000"/>
                <a:gd name="connsiteX1" fmla="*/ 0 w 742950"/>
                <a:gd name="connsiteY1" fmla="*/ 2286000 h 2286000"/>
                <a:gd name="connsiteX2" fmla="*/ 742950 w 742950"/>
                <a:gd name="connsiteY2" fmla="*/ 0 h 2286000"/>
              </a:gdLst>
              <a:ahLst/>
              <a:cxnLst>
                <a:cxn ang="0">
                  <a:pos x="connsiteX0" y="connsiteY0"/>
                </a:cxn>
                <a:cxn ang="0">
                  <a:pos x="connsiteX1" y="connsiteY1"/>
                </a:cxn>
                <a:cxn ang="0">
                  <a:pos x="connsiteX2" y="connsiteY2"/>
                </a:cxn>
              </a:cxnLst>
              <a:rect l="l" t="t" r="r" b="b"/>
              <a:pathLst>
                <a:path w="742950" h="2286000">
                  <a:moveTo>
                    <a:pt x="742950" y="0"/>
                  </a:moveTo>
                  <a:lnTo>
                    <a:pt x="0" y="2286000"/>
                  </a:lnTo>
                  <a:lnTo>
                    <a:pt x="742950"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8C23327-8EFD-4CD9-A8D3-D3F1CC089533}"/>
                </a:ext>
              </a:extLst>
            </p:cNvPr>
            <p:cNvSpPr/>
            <p:nvPr/>
          </p:nvSpPr>
          <p:spPr>
            <a:xfrm>
              <a:off x="9963150" y="0"/>
              <a:ext cx="2228469" cy="685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a:p>
          </p:txBody>
        </p:sp>
      </p:grpSp>
      <p:sp>
        <p:nvSpPr>
          <p:cNvPr id="3" name="Tijdelijke aanduiding voor afbeelding 2">
            <a:extLst>
              <a:ext uri="{FF2B5EF4-FFF2-40B4-BE49-F238E27FC236}">
                <a16:creationId xmlns:a16="http://schemas.microsoft.com/office/drawing/2014/main" id="{16733CA8-693D-4003-AECA-DF29E15FB448}"/>
              </a:ext>
            </a:extLst>
          </p:cNvPr>
          <p:cNvSpPr>
            <a:spLocks noGrp="1"/>
          </p:cNvSpPr>
          <p:nvPr>
            <p:ph type="pic" sz="quarter" idx="15"/>
          </p:nvPr>
        </p:nvSpPr>
        <p:spPr>
          <a:xfrm>
            <a:off x="5988287" y="784760"/>
            <a:ext cx="4320000" cy="4320000"/>
          </a:xfrm>
        </p:spPr>
        <p:txBody>
          <a:bodyPr/>
          <a:lstStyle/>
          <a:p>
            <a:r>
              <a:rPr lang="nl-NL"/>
              <a:t>Klik op het pictogram als u een afbeelding wilt toevoegen</a:t>
            </a:r>
          </a:p>
        </p:txBody>
      </p:sp>
    </p:spTree>
    <p:extLst>
      <p:ext uri="{BB962C8B-B14F-4D97-AF65-F5344CB8AC3E}">
        <p14:creationId xmlns:p14="http://schemas.microsoft.com/office/powerpoint/2010/main" val="17228941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ege pagina met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020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2E30558-D327-4715-8917-7DB80AF7794E}"/>
              </a:ext>
            </a:extLst>
          </p:cNvPr>
          <p:cNvSpPr>
            <a:spLocks noGrp="1"/>
          </p:cNvSpPr>
          <p:nvPr>
            <p:ph type="title"/>
          </p:nvPr>
        </p:nvSpPr>
        <p:spPr>
          <a:xfrm>
            <a:off x="838200" y="365125"/>
            <a:ext cx="10515600" cy="769441"/>
          </a:xfrm>
          <a:prstGeom prst="rect">
            <a:avLst/>
          </a:prstGeom>
        </p:spPr>
        <p:txBody>
          <a:bodyPr vert="horz" lIns="91440" tIns="45720" rIns="91440" bIns="45720" rtlCol="0" anchor="t" anchorCtr="0">
            <a:spAutoFit/>
          </a:bodyPr>
          <a:lstStyle/>
          <a:p>
            <a:r>
              <a:rPr lang="nl-NL"/>
              <a:t>Klik om stijl te bewerken</a:t>
            </a:r>
          </a:p>
        </p:txBody>
      </p:sp>
      <p:sp>
        <p:nvSpPr>
          <p:cNvPr id="3" name="Tijdelijke aanduiding voor tekst 2">
            <a:extLst>
              <a:ext uri="{FF2B5EF4-FFF2-40B4-BE49-F238E27FC236}">
                <a16:creationId xmlns:a16="http://schemas.microsoft.com/office/drawing/2014/main" id="{8461E8B1-D686-4C53-BB64-97CA36482BE2}"/>
              </a:ext>
            </a:extLst>
          </p:cNvPr>
          <p:cNvSpPr>
            <a:spLocks noGrp="1"/>
          </p:cNvSpPr>
          <p:nvPr>
            <p:ph type="body" idx="1"/>
          </p:nvPr>
        </p:nvSpPr>
        <p:spPr>
          <a:xfrm>
            <a:off x="838200" y="1825625"/>
            <a:ext cx="10515600" cy="2010807"/>
          </a:xfrm>
          <a:prstGeom prst="rect">
            <a:avLst/>
          </a:prstGeom>
        </p:spPr>
        <p:txBody>
          <a:bodyPr vert="horz" lIns="91440" tIns="45720" rIns="91440" bIns="45720" rtlCol="0">
            <a:sp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19" name="Groep 18">
            <a:extLst>
              <a:ext uri="{FF2B5EF4-FFF2-40B4-BE49-F238E27FC236}">
                <a16:creationId xmlns:a16="http://schemas.microsoft.com/office/drawing/2014/main" id="{1733AEF6-57DC-49BF-93A8-DEBC6075117A}"/>
              </a:ext>
            </a:extLst>
          </p:cNvPr>
          <p:cNvGrpSpPr/>
          <p:nvPr/>
        </p:nvGrpSpPr>
        <p:grpSpPr>
          <a:xfrm>
            <a:off x="10463784" y="235398"/>
            <a:ext cx="1410080" cy="381059"/>
            <a:chOff x="10463784" y="235398"/>
            <a:chExt cx="1410080" cy="381059"/>
          </a:xfrm>
        </p:grpSpPr>
        <p:sp>
          <p:nvSpPr>
            <p:cNvPr id="8" name="Vrije vorm: vorm 7">
              <a:extLst>
                <a:ext uri="{FF2B5EF4-FFF2-40B4-BE49-F238E27FC236}">
                  <a16:creationId xmlns:a16="http://schemas.microsoft.com/office/drawing/2014/main" id="{4625E2B2-9010-4ECD-81A4-83102C75AA6E}"/>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39C30DA5-4965-42D7-88D7-C20E578DB803}"/>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0536FB1B-5504-45C5-9AE1-5954E64B5BE9}"/>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9781183E-B940-40BF-A94F-AFA225BCF452}"/>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grpSp>
        <p:nvGrpSpPr>
          <p:cNvPr id="9" name="Groep 8">
            <a:extLst>
              <a:ext uri="{FF2B5EF4-FFF2-40B4-BE49-F238E27FC236}">
                <a16:creationId xmlns:a16="http://schemas.microsoft.com/office/drawing/2014/main" id="{86324633-D82C-495F-A525-240DE9ECFC27}"/>
              </a:ext>
            </a:extLst>
          </p:cNvPr>
          <p:cNvGrpSpPr/>
          <p:nvPr/>
        </p:nvGrpSpPr>
        <p:grpSpPr>
          <a:xfrm>
            <a:off x="10463784" y="235398"/>
            <a:ext cx="1410080" cy="381059"/>
            <a:chOff x="10463784" y="235398"/>
            <a:chExt cx="1410080" cy="381059"/>
          </a:xfrm>
        </p:grpSpPr>
        <p:sp>
          <p:nvSpPr>
            <p:cNvPr id="11" name="Vrije vorm: vorm 10">
              <a:extLst>
                <a:ext uri="{FF2B5EF4-FFF2-40B4-BE49-F238E27FC236}">
                  <a16:creationId xmlns:a16="http://schemas.microsoft.com/office/drawing/2014/main" id="{EA999848-BE86-4E46-8038-89013E0043F2}"/>
                </a:ext>
              </a:extLst>
            </p:cNvPr>
            <p:cNvSpPr/>
            <p:nvPr/>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rgbClr val="FA0F0E"/>
            </a:solidFill>
            <a:ln w="381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0DF60A4F-99B2-4D6A-B602-38765605CE12}"/>
                </a:ext>
              </a:extLst>
            </p:cNvPr>
            <p:cNvSpPr/>
            <p:nvPr/>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solidFill>
              <a:srgbClr val="FA0F0E"/>
            </a:solidFill>
            <a:ln w="3810" cap="flat">
              <a:noFill/>
              <a:prstDash val="solid"/>
              <a:miter/>
            </a:ln>
          </p:spPr>
          <p:txBody>
            <a:bodyPr rtlCol="0" anchor="ctr"/>
            <a:lstStyle/>
            <a:p>
              <a:endParaRPr lang="nl-NL"/>
            </a:p>
          </p:txBody>
        </p:sp>
        <p:sp>
          <p:nvSpPr>
            <p:cNvPr id="15" name="Vrije vorm: vorm 14">
              <a:extLst>
                <a:ext uri="{FF2B5EF4-FFF2-40B4-BE49-F238E27FC236}">
                  <a16:creationId xmlns:a16="http://schemas.microsoft.com/office/drawing/2014/main" id="{DA298DEF-5DEF-4AF8-B809-72B1C0E29351}"/>
                </a:ext>
              </a:extLst>
            </p:cNvPr>
            <p:cNvSpPr/>
            <p:nvPr/>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solidFill>
              <a:srgbClr val="FA0F0E"/>
            </a:solidFill>
            <a:ln w="381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13B429CA-CD61-4832-BF8D-A0EE733071FE}"/>
                </a:ext>
              </a:extLst>
            </p:cNvPr>
            <p:cNvSpPr/>
            <p:nvPr/>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solidFill>
              <a:srgbClr val="FA0F0E"/>
            </a:solid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307095814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49" r:id="rId18"/>
  </p:sldLayoutIdLst>
  <p:txStyles>
    <p:titleStyle>
      <a:lvl1pPr algn="l" defTabSz="914400" rtl="0" eaLnBrk="1" latinLnBrk="0" hangingPunct="1">
        <a:lnSpc>
          <a:spcPct val="100000"/>
        </a:lnSpc>
        <a:spcBef>
          <a:spcPct val="0"/>
        </a:spcBef>
        <a:buNone/>
        <a:defRPr lang="nl-NL" sz="4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kwf.nl/over-kwf/spreekbeurt-materialen"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hyperlink" Target="mailto:content@kwf.n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26.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26.png"/><Relationship Id="rId5" Type="http://schemas.openxmlformats.org/officeDocument/2006/relationships/image" Target="../media/image24.jpe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29.svg"/></Relationships>
</file>

<file path=ppt/slides/_rels/slide17.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7.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44.sv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16.xml"/><Relationship Id="rId4" Type="http://schemas.openxmlformats.org/officeDocument/2006/relationships/image" Target="../media/image44.sv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5.png"/><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19.sv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19.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Tekstvak 27">
            <a:extLst>
              <a:ext uri="{FF2B5EF4-FFF2-40B4-BE49-F238E27FC236}">
                <a16:creationId xmlns:a16="http://schemas.microsoft.com/office/drawing/2014/main" id="{5132FC28-68D3-8A56-C1A0-B246E4290024}"/>
              </a:ext>
            </a:extLst>
          </p:cNvPr>
          <p:cNvSpPr txBox="1"/>
          <p:nvPr/>
        </p:nvSpPr>
        <p:spPr>
          <a:xfrm>
            <a:off x="457200" y="1676400"/>
            <a:ext cx="11049000" cy="2754280"/>
          </a:xfrm>
          <a:prstGeom prst="rect">
            <a:avLst/>
          </a:prstGeom>
          <a:noFill/>
        </p:spPr>
        <p:txBody>
          <a:bodyPr wrap="square">
            <a:spAutoFit/>
          </a:bodyPr>
          <a:lstStyle/>
          <a:p>
            <a:pPr>
              <a:lnSpc>
                <a:spcPct val="107000"/>
              </a:lnSpc>
              <a:spcAft>
                <a:spcPts val="1800"/>
              </a:spcAft>
            </a:pPr>
            <a:r>
              <a:rPr lang="nl-NL" sz="2400" b="1">
                <a:solidFill>
                  <a:schemeClr val="bg2"/>
                </a:solidFill>
                <a:latin typeface="Visby CF Medium" pitchFamily="50" charset="0"/>
              </a:rPr>
              <a:t>Bedankt voor het downloaden van deze spreekbeurt van </a:t>
            </a:r>
            <a:r>
              <a:rPr lang="nl-NL" sz="2400" b="1">
                <a:solidFill>
                  <a:schemeClr val="bg2"/>
                </a:solidFill>
                <a:latin typeface="Visby CF Medium" pitchFamily="50" charset="0"/>
                <a:hlinkClick r:id="rId3"/>
              </a:rPr>
              <a:t>KWF.nl</a:t>
            </a:r>
            <a:r>
              <a:rPr lang="nl-NL" sz="2400" b="1">
                <a:solidFill>
                  <a:schemeClr val="bg2"/>
                </a:solidFill>
                <a:latin typeface="Visby CF Medium" pitchFamily="50" charset="0"/>
              </a:rPr>
              <a:t> !</a:t>
            </a:r>
          </a:p>
          <a:p>
            <a:pPr marL="457200" indent="-457200">
              <a:lnSpc>
                <a:spcPct val="107000"/>
              </a:lnSpc>
              <a:spcAft>
                <a:spcPts val="1800"/>
              </a:spcAft>
              <a:buFont typeface="Arial" panose="020B0604020202020204" pitchFamily="34" charset="0"/>
              <a:buChar char="•"/>
            </a:pPr>
            <a:r>
              <a:rPr lang="nl-NL" sz="2400">
                <a:solidFill>
                  <a:schemeClr val="bg2"/>
                </a:solidFill>
                <a:latin typeface="Visby CF Medium" pitchFamily="50" charset="0"/>
              </a:rPr>
              <a:t>Je kan zelf beslissen welke hoofdstukken of dia’s je wil gebruiken.</a:t>
            </a:r>
          </a:p>
          <a:p>
            <a:pPr marL="457200" indent="-457200">
              <a:lnSpc>
                <a:spcPct val="107000"/>
              </a:lnSpc>
              <a:spcAft>
                <a:spcPts val="1800"/>
              </a:spcAft>
              <a:buFont typeface="Arial" panose="020B0604020202020204" pitchFamily="34" charset="0"/>
              <a:buChar char="•"/>
            </a:pPr>
            <a:r>
              <a:rPr lang="nl-NL" sz="2400">
                <a:solidFill>
                  <a:schemeClr val="bg2"/>
                </a:solidFill>
                <a:latin typeface="Visby CF Medium" pitchFamily="50" charset="0"/>
              </a:rPr>
              <a:t>Je kan ook je eigen dia’s maken en erbij doen.</a:t>
            </a:r>
          </a:p>
          <a:p>
            <a:pPr marL="457200" indent="-457200">
              <a:lnSpc>
                <a:spcPct val="107000"/>
              </a:lnSpc>
              <a:spcAft>
                <a:spcPts val="1800"/>
              </a:spcAft>
              <a:buFont typeface="Arial" panose="020B0604020202020204" pitchFamily="34" charset="0"/>
              <a:buChar char="•"/>
            </a:pPr>
            <a:r>
              <a:rPr lang="nl-NL" sz="2400">
                <a:solidFill>
                  <a:schemeClr val="bg2"/>
                </a:solidFill>
                <a:latin typeface="Visby CF Medium" pitchFamily="50" charset="0"/>
              </a:rPr>
              <a:t>Heb je vragen of ideëen? Je kan ons mailen op </a:t>
            </a:r>
            <a:r>
              <a:rPr lang="nl-NL" sz="2400" b="1">
                <a:solidFill>
                  <a:schemeClr val="bg2"/>
                </a:solidFill>
                <a:latin typeface="Visby CF Medium" pitchFamily="50" charset="0"/>
                <a:hlinkClick r:id="rId4"/>
              </a:rPr>
              <a:t>content@kwf.nl</a:t>
            </a:r>
            <a:r>
              <a:rPr lang="nl-NL" sz="2400">
                <a:solidFill>
                  <a:schemeClr val="bg2"/>
                </a:solidFill>
                <a:latin typeface="Visby CF Medium" pitchFamily="50" charset="0"/>
              </a:rPr>
              <a:t>. We vinden het altijd superleuk om iets van je te horen!</a:t>
            </a:r>
          </a:p>
        </p:txBody>
      </p:sp>
      <p:sp>
        <p:nvSpPr>
          <p:cNvPr id="5" name="TextBox 7">
            <a:extLst>
              <a:ext uri="{FF2B5EF4-FFF2-40B4-BE49-F238E27FC236}">
                <a16:creationId xmlns:a16="http://schemas.microsoft.com/office/drawing/2014/main" id="{6168DD15-2FBE-029F-7348-BB273801321A}"/>
              </a:ext>
            </a:extLst>
          </p:cNvPr>
          <p:cNvSpPr txBox="1"/>
          <p:nvPr/>
        </p:nvSpPr>
        <p:spPr>
          <a:xfrm>
            <a:off x="990600" y="381000"/>
            <a:ext cx="8989965" cy="929100"/>
          </a:xfrm>
          <a:prstGeom prst="rect">
            <a:avLst/>
          </a:prstGeom>
        </p:spPr>
        <p:txBody>
          <a:bodyPr wrap="square" lIns="0" tIns="0" rIns="0" bIns="0" rtlCol="0" anchor="t">
            <a:spAutoFit/>
          </a:bodyPr>
          <a:lstStyle/>
          <a:p>
            <a:pPr>
              <a:lnSpc>
                <a:spcPts val="7933"/>
              </a:lnSpc>
            </a:pPr>
            <a:r>
              <a:rPr lang="nl-NL" sz="4000">
                <a:latin typeface="Visby CF Bold" pitchFamily="50" charset="0"/>
                <a:ea typeface="Visby CF 1"/>
                <a:cs typeface="Visby CF 1"/>
                <a:sym typeface="Visby CF 1"/>
              </a:rPr>
              <a:t>Spreekbeurt over kanker en KWF</a:t>
            </a:r>
          </a:p>
        </p:txBody>
      </p:sp>
      <p:sp>
        <p:nvSpPr>
          <p:cNvPr id="2" name="Tekstvak 1">
            <a:extLst>
              <a:ext uri="{FF2B5EF4-FFF2-40B4-BE49-F238E27FC236}">
                <a16:creationId xmlns:a16="http://schemas.microsoft.com/office/drawing/2014/main" id="{022C8090-D89A-930A-994B-29EE2B31DD7A}"/>
              </a:ext>
            </a:extLst>
          </p:cNvPr>
          <p:cNvSpPr txBox="1"/>
          <p:nvPr/>
        </p:nvSpPr>
        <p:spPr>
          <a:xfrm>
            <a:off x="10287000" y="6248400"/>
            <a:ext cx="1657826" cy="369332"/>
          </a:xfrm>
          <a:prstGeom prst="rect">
            <a:avLst/>
          </a:prstGeom>
          <a:noFill/>
        </p:spPr>
        <p:txBody>
          <a:bodyPr wrap="none" rtlCol="0">
            <a:spAutoFit/>
          </a:bodyPr>
          <a:lstStyle/>
          <a:p>
            <a:r>
              <a:rPr lang="nl-NL" sz="1800">
                <a:solidFill>
                  <a:schemeClr val="tx2"/>
                </a:solidFill>
                <a:latin typeface="Visby CF Medium" pitchFamily="50" charset="0"/>
              </a:rPr>
              <a:t>februari 2025</a:t>
            </a:r>
            <a:endParaRPr lang="nl-NL"/>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D75AA-FFC2-BC77-8941-D3DE020EB734}"/>
            </a:ext>
          </a:extLst>
        </p:cNvPr>
        <p:cNvGrpSpPr/>
        <p:nvPr/>
      </p:nvGrpSpPr>
      <p:grpSpPr>
        <a:xfrm>
          <a:off x="0" y="0"/>
          <a:ext cx="0" cy="0"/>
          <a:chOff x="0" y="0"/>
          <a:chExt cx="0" cy="0"/>
        </a:xfrm>
      </p:grpSpPr>
      <p:pic>
        <p:nvPicPr>
          <p:cNvPr id="43" name="Afbeelding 42">
            <a:extLst>
              <a:ext uri="{FF2B5EF4-FFF2-40B4-BE49-F238E27FC236}">
                <a16:creationId xmlns:a16="http://schemas.microsoft.com/office/drawing/2014/main" id="{A0AE3DC2-020B-55AA-B398-60D3D828769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102764" y="3588748"/>
            <a:ext cx="3661906" cy="2635990"/>
          </a:xfrm>
          <a:prstGeom prst="rect">
            <a:avLst/>
          </a:prstGeom>
        </p:spPr>
      </p:pic>
      <p:pic>
        <p:nvPicPr>
          <p:cNvPr id="42" name="Afbeelding 41">
            <a:extLst>
              <a:ext uri="{FF2B5EF4-FFF2-40B4-BE49-F238E27FC236}">
                <a16:creationId xmlns:a16="http://schemas.microsoft.com/office/drawing/2014/main" id="{1E655109-D4FE-1E55-26B3-ACA4B71BC30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546591" y="3588749"/>
            <a:ext cx="3553917" cy="2635989"/>
          </a:xfrm>
          <a:prstGeom prst="rect">
            <a:avLst/>
          </a:prstGeom>
        </p:spPr>
      </p:pic>
      <p:pic>
        <p:nvPicPr>
          <p:cNvPr id="41" name="Afbeelding 40">
            <a:extLst>
              <a:ext uri="{FF2B5EF4-FFF2-40B4-BE49-F238E27FC236}">
                <a16:creationId xmlns:a16="http://schemas.microsoft.com/office/drawing/2014/main" id="{04B3AED9-39CA-D0FC-414F-812BFBCA7B2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546592" y="952759"/>
            <a:ext cx="3549408" cy="2635990"/>
          </a:xfrm>
          <a:prstGeom prst="rect">
            <a:avLst/>
          </a:prstGeom>
        </p:spPr>
      </p:pic>
      <p:pic>
        <p:nvPicPr>
          <p:cNvPr id="39" name="Afbeelding 38">
            <a:extLst>
              <a:ext uri="{FF2B5EF4-FFF2-40B4-BE49-F238E27FC236}">
                <a16:creationId xmlns:a16="http://schemas.microsoft.com/office/drawing/2014/main" id="{2A8E00B0-BBCB-0927-946C-4911030E63A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096000" y="952760"/>
            <a:ext cx="3668669" cy="2635989"/>
          </a:xfrm>
          <a:prstGeom prst="rect">
            <a:avLst/>
          </a:prstGeom>
        </p:spPr>
      </p:pic>
      <p:sp>
        <p:nvSpPr>
          <p:cNvPr id="7" name="TextBox 7">
            <a:extLst>
              <a:ext uri="{FF2B5EF4-FFF2-40B4-BE49-F238E27FC236}">
                <a16:creationId xmlns:a16="http://schemas.microsoft.com/office/drawing/2014/main" id="{C2C5E743-E266-ED32-A046-B28C452B7751}"/>
              </a:ext>
            </a:extLst>
          </p:cNvPr>
          <p:cNvSpPr txBox="1"/>
          <p:nvPr/>
        </p:nvSpPr>
        <p:spPr>
          <a:xfrm>
            <a:off x="2211437" y="0"/>
            <a:ext cx="7769127" cy="882934"/>
          </a:xfrm>
          <a:prstGeom prst="rect">
            <a:avLst/>
          </a:prstGeom>
        </p:spPr>
        <p:txBody>
          <a:bodyPr wrap="square" lIns="0" tIns="0" rIns="0" bIns="0" rtlCol="0" anchor="t">
            <a:spAutoFit/>
          </a:bodyPr>
          <a:lstStyle/>
          <a:p>
            <a:pPr algn="ctr">
              <a:lnSpc>
                <a:spcPts val="7933"/>
              </a:lnSpc>
            </a:pPr>
            <a:r>
              <a:rPr lang="nl-NL" sz="3200">
                <a:solidFill>
                  <a:srgbClr val="000000"/>
                </a:solidFill>
                <a:latin typeface="Visby CF Medium" pitchFamily="50" charset="0"/>
                <a:sym typeface="Visby CF 1"/>
              </a:rPr>
              <a:t>Welke behandelingen zijn er?</a:t>
            </a:r>
          </a:p>
        </p:txBody>
      </p:sp>
      <p:sp>
        <p:nvSpPr>
          <p:cNvPr id="2" name="Tijdelijke aanduiding voor tekst 2">
            <a:extLst>
              <a:ext uri="{FF2B5EF4-FFF2-40B4-BE49-F238E27FC236}">
                <a16:creationId xmlns:a16="http://schemas.microsoft.com/office/drawing/2014/main" id="{88AC3344-1FAE-A51E-86F0-5A05A493D485}"/>
              </a:ext>
            </a:extLst>
          </p:cNvPr>
          <p:cNvSpPr txBox="1">
            <a:spLocks/>
          </p:cNvSpPr>
          <p:nvPr/>
        </p:nvSpPr>
        <p:spPr>
          <a:xfrm>
            <a:off x="304800" y="1647109"/>
            <a:ext cx="2235029" cy="523220"/>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a:solidFill>
                  <a:srgbClr val="FF0000"/>
                </a:solidFill>
                <a:latin typeface="Visby CF Bold" pitchFamily="50" charset="0"/>
              </a:rPr>
              <a:t>Operatie</a:t>
            </a:r>
          </a:p>
        </p:txBody>
      </p:sp>
      <p:sp>
        <p:nvSpPr>
          <p:cNvPr id="19" name="Tijdelijke aanduiding voor tekst 2">
            <a:extLst>
              <a:ext uri="{FF2B5EF4-FFF2-40B4-BE49-F238E27FC236}">
                <a16:creationId xmlns:a16="http://schemas.microsoft.com/office/drawing/2014/main" id="{312AE264-0FCB-6E9E-7FAF-230B7724A0C8}"/>
              </a:ext>
            </a:extLst>
          </p:cNvPr>
          <p:cNvSpPr txBox="1">
            <a:spLocks/>
          </p:cNvSpPr>
          <p:nvPr/>
        </p:nvSpPr>
        <p:spPr>
          <a:xfrm>
            <a:off x="304800" y="3733800"/>
            <a:ext cx="2241790"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b="1">
                <a:solidFill>
                  <a:srgbClr val="FF0000"/>
                </a:solidFill>
                <a:latin typeface="Visby CF Bold" pitchFamily="50" charset="0"/>
              </a:rPr>
              <a:t>Chemo-</a:t>
            </a:r>
          </a:p>
          <a:p>
            <a:pPr algn="r">
              <a:lnSpc>
                <a:spcPct val="100000"/>
              </a:lnSpc>
              <a:spcBef>
                <a:spcPts val="0"/>
              </a:spcBef>
            </a:pPr>
            <a:r>
              <a:rPr lang="nl-NL" sz="2800" b="1">
                <a:solidFill>
                  <a:srgbClr val="FF0000"/>
                </a:solidFill>
                <a:latin typeface="Visby CF Bold" pitchFamily="50" charset="0"/>
              </a:rPr>
              <a:t>therapie</a:t>
            </a:r>
          </a:p>
        </p:txBody>
      </p:sp>
      <p:sp>
        <p:nvSpPr>
          <p:cNvPr id="20" name="Tijdelijke aanduiding voor tekst 2">
            <a:extLst>
              <a:ext uri="{FF2B5EF4-FFF2-40B4-BE49-F238E27FC236}">
                <a16:creationId xmlns:a16="http://schemas.microsoft.com/office/drawing/2014/main" id="{101AAE33-2939-5B95-3800-C03EEA0AC6AC}"/>
              </a:ext>
            </a:extLst>
          </p:cNvPr>
          <p:cNvSpPr txBox="1">
            <a:spLocks/>
          </p:cNvSpPr>
          <p:nvPr/>
        </p:nvSpPr>
        <p:spPr>
          <a:xfrm>
            <a:off x="9764668" y="1647109"/>
            <a:ext cx="2198731" cy="523220"/>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sz="2800" b="1">
                <a:solidFill>
                  <a:srgbClr val="FF0000"/>
                </a:solidFill>
                <a:latin typeface="Visby CF Bold" pitchFamily="50" charset="0"/>
              </a:rPr>
              <a:t>Bestraling</a:t>
            </a:r>
          </a:p>
        </p:txBody>
      </p:sp>
      <p:sp>
        <p:nvSpPr>
          <p:cNvPr id="27" name="Tijdelijke aanduiding voor tekst 2">
            <a:extLst>
              <a:ext uri="{FF2B5EF4-FFF2-40B4-BE49-F238E27FC236}">
                <a16:creationId xmlns:a16="http://schemas.microsoft.com/office/drawing/2014/main" id="{DC8E7661-264F-1716-D7E1-F48053F746DA}"/>
              </a:ext>
            </a:extLst>
          </p:cNvPr>
          <p:cNvSpPr txBox="1">
            <a:spLocks/>
          </p:cNvSpPr>
          <p:nvPr/>
        </p:nvSpPr>
        <p:spPr>
          <a:xfrm>
            <a:off x="9764668" y="3733800"/>
            <a:ext cx="2198732"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sz="2800" b="1">
                <a:solidFill>
                  <a:srgbClr val="FF0000"/>
                </a:solidFill>
                <a:latin typeface="Visby CF Bold" pitchFamily="50" charset="0"/>
              </a:rPr>
              <a:t>Immuno-</a:t>
            </a:r>
          </a:p>
          <a:p>
            <a:pPr>
              <a:lnSpc>
                <a:spcPct val="100000"/>
              </a:lnSpc>
              <a:spcBef>
                <a:spcPts val="0"/>
              </a:spcBef>
            </a:pPr>
            <a:r>
              <a:rPr lang="nl-NL" sz="2800" b="1">
                <a:solidFill>
                  <a:srgbClr val="FF0000"/>
                </a:solidFill>
                <a:latin typeface="Visby CF Bold" pitchFamily="50" charset="0"/>
              </a:rPr>
              <a:t>therapie</a:t>
            </a:r>
          </a:p>
        </p:txBody>
      </p:sp>
      <p:sp>
        <p:nvSpPr>
          <p:cNvPr id="3" name="Tijdelijke aanduiding voor tekst 2">
            <a:extLst>
              <a:ext uri="{FF2B5EF4-FFF2-40B4-BE49-F238E27FC236}">
                <a16:creationId xmlns:a16="http://schemas.microsoft.com/office/drawing/2014/main" id="{670FBE0E-3F09-E5DB-B87C-AAB7FCE67121}"/>
              </a:ext>
            </a:extLst>
          </p:cNvPr>
          <p:cNvSpPr txBox="1">
            <a:spLocks/>
          </p:cNvSpPr>
          <p:nvPr/>
        </p:nvSpPr>
        <p:spPr>
          <a:xfrm>
            <a:off x="304800" y="2286000"/>
            <a:ext cx="2241790" cy="646331"/>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pPr>
            <a:r>
              <a:rPr lang="nl-NL" sz="1800">
                <a:solidFill>
                  <a:srgbClr val="000000"/>
                </a:solidFill>
                <a:latin typeface="Visby CF Medium" pitchFamily="50" charset="0"/>
              </a:rPr>
              <a:t>Tumor wordt weggehaald</a:t>
            </a:r>
          </a:p>
        </p:txBody>
      </p:sp>
      <p:sp>
        <p:nvSpPr>
          <p:cNvPr id="5" name="Tijdelijke aanduiding voor tekst 2">
            <a:extLst>
              <a:ext uri="{FF2B5EF4-FFF2-40B4-BE49-F238E27FC236}">
                <a16:creationId xmlns:a16="http://schemas.microsoft.com/office/drawing/2014/main" id="{203F27CC-8527-C068-0776-B7CB680E1668}"/>
              </a:ext>
            </a:extLst>
          </p:cNvPr>
          <p:cNvSpPr txBox="1">
            <a:spLocks/>
          </p:cNvSpPr>
          <p:nvPr/>
        </p:nvSpPr>
        <p:spPr>
          <a:xfrm>
            <a:off x="9764668" y="2338626"/>
            <a:ext cx="2198732" cy="646331"/>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1800">
                <a:solidFill>
                  <a:srgbClr val="000000"/>
                </a:solidFill>
                <a:latin typeface="Visby CF Medium" pitchFamily="50" charset="0"/>
              </a:rPr>
              <a:t>Straling doodt kankercellen</a:t>
            </a:r>
          </a:p>
        </p:txBody>
      </p:sp>
      <p:sp>
        <p:nvSpPr>
          <p:cNvPr id="6" name="Tijdelijke aanduiding voor tekst 2">
            <a:extLst>
              <a:ext uri="{FF2B5EF4-FFF2-40B4-BE49-F238E27FC236}">
                <a16:creationId xmlns:a16="http://schemas.microsoft.com/office/drawing/2014/main" id="{13BD365B-E68C-DDE5-5B40-774FEDC7AF9B}"/>
              </a:ext>
            </a:extLst>
          </p:cNvPr>
          <p:cNvSpPr txBox="1">
            <a:spLocks/>
          </p:cNvSpPr>
          <p:nvPr/>
        </p:nvSpPr>
        <p:spPr>
          <a:xfrm>
            <a:off x="304800" y="4876800"/>
            <a:ext cx="2235028" cy="923330"/>
          </a:xfrm>
          <a:prstGeom prst="rect">
            <a:avLst/>
          </a:prstGeom>
        </p:spPr>
        <p:txBody>
          <a:bodyPr vert="horz" wrap="square" lIns="91440" tIns="45720" rIns="91440" bIns="4572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pPr>
            <a:r>
              <a:rPr lang="nl-NL" sz="1800">
                <a:solidFill>
                  <a:srgbClr val="000000"/>
                </a:solidFill>
                <a:latin typeface="Visby CF Medium" pitchFamily="50" charset="0"/>
              </a:rPr>
              <a:t>Medicijnen </a:t>
            </a:r>
            <a:br>
              <a:rPr lang="nl-NL" sz="1800">
                <a:solidFill>
                  <a:srgbClr val="000000"/>
                </a:solidFill>
                <a:latin typeface="Visby CF Medium" pitchFamily="50" charset="0"/>
              </a:rPr>
            </a:br>
            <a:r>
              <a:rPr lang="nl-NL" sz="1800">
                <a:solidFill>
                  <a:srgbClr val="000000"/>
                </a:solidFill>
                <a:latin typeface="Visby CF Medium" pitchFamily="50" charset="0"/>
              </a:rPr>
              <a:t>doden </a:t>
            </a:r>
            <a:br>
              <a:rPr lang="nl-NL" sz="1800">
                <a:solidFill>
                  <a:srgbClr val="000000"/>
                </a:solidFill>
                <a:latin typeface="Visby CF Medium" pitchFamily="50" charset="0"/>
              </a:rPr>
            </a:br>
            <a:r>
              <a:rPr lang="nl-NL" sz="1800">
                <a:solidFill>
                  <a:srgbClr val="000000"/>
                </a:solidFill>
                <a:latin typeface="Visby CF Medium" pitchFamily="50" charset="0"/>
              </a:rPr>
              <a:t>kankercellen</a:t>
            </a:r>
          </a:p>
        </p:txBody>
      </p:sp>
      <p:sp>
        <p:nvSpPr>
          <p:cNvPr id="8" name="Tijdelijke aanduiding voor tekst 2">
            <a:extLst>
              <a:ext uri="{FF2B5EF4-FFF2-40B4-BE49-F238E27FC236}">
                <a16:creationId xmlns:a16="http://schemas.microsoft.com/office/drawing/2014/main" id="{393AD42F-A1AF-41AB-A645-F3A35C5A580B}"/>
              </a:ext>
            </a:extLst>
          </p:cNvPr>
          <p:cNvSpPr txBox="1">
            <a:spLocks/>
          </p:cNvSpPr>
          <p:nvPr/>
        </p:nvSpPr>
        <p:spPr>
          <a:xfrm>
            <a:off x="9764669" y="4876800"/>
            <a:ext cx="1893932" cy="1200329"/>
          </a:xfrm>
          <a:prstGeom prst="rect">
            <a:avLst/>
          </a:prstGeom>
        </p:spPr>
        <p:txBody>
          <a:bodyPr vert="horz" wrap="square" lIns="91440" tIns="45720" rIns="91440" bIns="4572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1800">
                <a:solidFill>
                  <a:srgbClr val="000000"/>
                </a:solidFill>
                <a:latin typeface="Visby CF Medium" pitchFamily="50" charset="0"/>
              </a:rPr>
              <a:t>Lichaam krijgt hulp om zelf kankercellen </a:t>
            </a:r>
            <a:br>
              <a:rPr lang="nl-NL" sz="1800">
                <a:solidFill>
                  <a:srgbClr val="000000"/>
                </a:solidFill>
                <a:latin typeface="Visby CF Medium" pitchFamily="50" charset="0"/>
              </a:rPr>
            </a:br>
            <a:r>
              <a:rPr lang="nl-NL" sz="1800">
                <a:solidFill>
                  <a:srgbClr val="000000"/>
                </a:solidFill>
                <a:latin typeface="Visby CF Medium" pitchFamily="50" charset="0"/>
              </a:rPr>
              <a:t>te doden</a:t>
            </a:r>
          </a:p>
        </p:txBody>
      </p:sp>
      <p:cxnSp>
        <p:nvCxnSpPr>
          <p:cNvPr id="17" name="Rechte verbindingslijn 16">
            <a:extLst>
              <a:ext uri="{FF2B5EF4-FFF2-40B4-BE49-F238E27FC236}">
                <a16:creationId xmlns:a16="http://schemas.microsoft.com/office/drawing/2014/main" id="{957F3A3B-42E0-956D-8641-3F6F0D6C6839}"/>
              </a:ext>
            </a:extLst>
          </p:cNvPr>
          <p:cNvCxnSpPr>
            <a:cxnSpLocks/>
            <a:stCxn id="7" idx="2"/>
          </p:cNvCxnSpPr>
          <p:nvPr/>
        </p:nvCxnSpPr>
        <p:spPr>
          <a:xfrm flipH="1">
            <a:off x="6096000" y="646331"/>
            <a:ext cx="1" cy="557840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Rechte verbindingslijn 27">
            <a:extLst>
              <a:ext uri="{FF2B5EF4-FFF2-40B4-BE49-F238E27FC236}">
                <a16:creationId xmlns:a16="http://schemas.microsoft.com/office/drawing/2014/main" id="{DA3B3CFA-B47B-E5BF-7191-016900DF89E4}"/>
              </a:ext>
            </a:extLst>
          </p:cNvPr>
          <p:cNvCxnSpPr>
            <a:cxnSpLocks/>
          </p:cNvCxnSpPr>
          <p:nvPr/>
        </p:nvCxnSpPr>
        <p:spPr>
          <a:xfrm>
            <a:off x="2546591" y="3588748"/>
            <a:ext cx="735537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7">
            <a:extLst>
              <a:ext uri="{FF2B5EF4-FFF2-40B4-BE49-F238E27FC236}">
                <a16:creationId xmlns:a16="http://schemas.microsoft.com/office/drawing/2014/main" id="{EFAF5D52-01FE-36E1-28E3-EF21B3BE8D31}"/>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Tree>
    <p:extLst>
      <p:ext uri="{BB962C8B-B14F-4D97-AF65-F5344CB8AC3E}">
        <p14:creationId xmlns:p14="http://schemas.microsoft.com/office/powerpoint/2010/main" val="7658850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14:presetBounceEnd="4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40000">
                                          <p:cBhvr additive="base">
                                            <p:cTn id="7" dur="10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75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accel="40000" fill="hold" nodeType="clickEffect" p14:presetBounceEnd="40000">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14:bounceEnd="40000">
                                          <p:cBhvr additive="base">
                                            <p:cTn id="21" dur="100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22" dur="1000" fill="hold"/>
                                            <p:tgtEl>
                                              <p:spTgt spid="3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accel="40000" fill="hold" nodeType="clickEffect" p14:presetBounceEnd="40000">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14:bounceEnd="40000">
                                          <p:cBhvr additive="base">
                                            <p:cTn id="35" dur="1000" fill="hold"/>
                                            <p:tgtEl>
                                              <p:spTgt spid="42"/>
                                            </p:tgtEl>
                                            <p:attrNameLst>
                                              <p:attrName>ppt_x</p:attrName>
                                            </p:attrNameLst>
                                          </p:cBhvr>
                                          <p:tavLst>
                                            <p:tav tm="0">
                                              <p:val>
                                                <p:strVal val="0-#ppt_w/2"/>
                                              </p:val>
                                            </p:tav>
                                            <p:tav tm="100000">
                                              <p:val>
                                                <p:strVal val="#ppt_x"/>
                                              </p:val>
                                            </p:tav>
                                          </p:tavLst>
                                        </p:anim>
                                        <p:anim calcmode="lin" valueType="num" p14:bounceEnd="40000">
                                          <p:cBhvr additive="base">
                                            <p:cTn id="36" dur="1000" fill="hold"/>
                                            <p:tgtEl>
                                              <p:spTgt spid="4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750"/>
                                            <p:tgtEl>
                                              <p:spTgt spid="19"/>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75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accel="40000" fill="hold" nodeType="clickEffect" p14:presetBounceEnd="40000">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14:bounceEnd="40000">
                                          <p:cBhvr additive="base">
                                            <p:cTn id="49" dur="1000" fill="hold"/>
                                            <p:tgtEl>
                                              <p:spTgt spid="43"/>
                                            </p:tgtEl>
                                            <p:attrNameLst>
                                              <p:attrName>ppt_x</p:attrName>
                                            </p:attrNameLst>
                                          </p:cBhvr>
                                          <p:tavLst>
                                            <p:tav tm="0">
                                              <p:val>
                                                <p:strVal val="1+#ppt_w/2"/>
                                              </p:val>
                                            </p:tav>
                                            <p:tav tm="100000">
                                              <p:val>
                                                <p:strVal val="#ppt_x"/>
                                              </p:val>
                                            </p:tav>
                                          </p:tavLst>
                                        </p:anim>
                                        <p:anim calcmode="lin" valueType="num" p14:bounceEnd="40000">
                                          <p:cBhvr additive="base">
                                            <p:cTn id="50" dur="1000" fill="hold"/>
                                            <p:tgtEl>
                                              <p:spTgt spid="43"/>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750"/>
                                            <p:tgtEl>
                                              <p:spTgt spid="27"/>
                                            </p:tgtEl>
                                          </p:cBhvr>
                                        </p:animEffect>
                                      </p:childTnLst>
                                    </p:cTn>
                                  </p:par>
                                </p:childTnLst>
                              </p:cTn>
                            </p:par>
                            <p:par>
                              <p:cTn id="55" fill="hold">
                                <p:stCondLst>
                                  <p:cond delay="175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P spid="3" grpId="0"/>
          <p:bldP spid="5" grpId="0"/>
          <p:bldP spid="6"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childTnLst>
                              </p:cTn>
                            </p:par>
                            <p:par>
                              <p:cTn id="13" fill="hold">
                                <p:stCondLst>
                                  <p:cond delay="175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accel="4000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1+#ppt_w/2"/>
                                              </p:val>
                                            </p:tav>
                                            <p:tav tm="100000">
                                              <p:val>
                                                <p:strVal val="#ppt_x"/>
                                              </p:val>
                                            </p:tav>
                                          </p:tavLst>
                                        </p:anim>
                                        <p:anim calcmode="lin" valueType="num">
                                          <p:cBhvr additive="base">
                                            <p:cTn id="22" dur="1000" fill="hold"/>
                                            <p:tgtEl>
                                              <p:spTgt spid="39"/>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accel="4000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1000" fill="hold"/>
                                            <p:tgtEl>
                                              <p:spTgt spid="42"/>
                                            </p:tgtEl>
                                            <p:attrNameLst>
                                              <p:attrName>ppt_x</p:attrName>
                                            </p:attrNameLst>
                                          </p:cBhvr>
                                          <p:tavLst>
                                            <p:tav tm="0">
                                              <p:val>
                                                <p:strVal val="0-#ppt_w/2"/>
                                              </p:val>
                                            </p:tav>
                                            <p:tav tm="100000">
                                              <p:val>
                                                <p:strVal val="#ppt_x"/>
                                              </p:val>
                                            </p:tav>
                                          </p:tavLst>
                                        </p:anim>
                                        <p:anim calcmode="lin" valueType="num">
                                          <p:cBhvr additive="base">
                                            <p:cTn id="36" dur="1000" fill="hold"/>
                                            <p:tgtEl>
                                              <p:spTgt spid="42"/>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750"/>
                                            <p:tgtEl>
                                              <p:spTgt spid="19"/>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75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accel="40000" fill="hold"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1000" fill="hold"/>
                                            <p:tgtEl>
                                              <p:spTgt spid="43"/>
                                            </p:tgtEl>
                                            <p:attrNameLst>
                                              <p:attrName>ppt_x</p:attrName>
                                            </p:attrNameLst>
                                          </p:cBhvr>
                                          <p:tavLst>
                                            <p:tav tm="0">
                                              <p:val>
                                                <p:strVal val="1+#ppt_w/2"/>
                                              </p:val>
                                            </p:tav>
                                            <p:tav tm="100000">
                                              <p:val>
                                                <p:strVal val="#ppt_x"/>
                                              </p:val>
                                            </p:tav>
                                          </p:tavLst>
                                        </p:anim>
                                        <p:anim calcmode="lin" valueType="num">
                                          <p:cBhvr additive="base">
                                            <p:cTn id="50" dur="1000" fill="hold"/>
                                            <p:tgtEl>
                                              <p:spTgt spid="43"/>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750"/>
                                            <p:tgtEl>
                                              <p:spTgt spid="27"/>
                                            </p:tgtEl>
                                          </p:cBhvr>
                                        </p:animEffect>
                                      </p:childTnLst>
                                    </p:cTn>
                                  </p:par>
                                </p:childTnLst>
                              </p:cTn>
                            </p:par>
                            <p:par>
                              <p:cTn id="55" fill="hold">
                                <p:stCondLst>
                                  <p:cond delay="175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P spid="3" grpId="0"/>
          <p:bldP spid="5" grpId="0"/>
          <p:bldP spid="6" grpId="0"/>
          <p:bldP spid="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a:extLst>
              <a:ext uri="{FF2B5EF4-FFF2-40B4-BE49-F238E27FC236}">
                <a16:creationId xmlns:a16="http://schemas.microsoft.com/office/drawing/2014/main" id="{497EF2D6-E995-CEC1-3A1D-D8F8ECBE07D1}"/>
              </a:ext>
            </a:extLst>
          </p:cNvPr>
          <p:cNvSpPr txBox="1"/>
          <p:nvPr/>
        </p:nvSpPr>
        <p:spPr>
          <a:xfrm>
            <a:off x="1943595" y="4457774"/>
            <a:ext cx="8304810" cy="908582"/>
          </a:xfrm>
          <a:prstGeom prst="rect">
            <a:avLst/>
          </a:prstGeom>
        </p:spPr>
        <p:txBody>
          <a:bodyPr wrap="square" lIns="0" tIns="0" rIns="0" bIns="0" rtlCol="0" anchor="ctr" anchorCtr="0">
            <a:spAutoFit/>
          </a:bodyPr>
          <a:lstStyle/>
          <a:p>
            <a:pPr algn="ctr">
              <a:lnSpc>
                <a:spcPts val="3500"/>
              </a:lnSpc>
            </a:pPr>
            <a:r>
              <a:rPr lang="nl-NL" sz="3200">
                <a:solidFill>
                  <a:srgbClr val="000000"/>
                </a:solidFill>
                <a:latin typeface="Visby CF Medium" pitchFamily="50" charset="0"/>
                <a:ea typeface="Visby CF 2"/>
                <a:cs typeface="Visby CF 2"/>
                <a:sym typeface="Visby CF 2"/>
              </a:rPr>
              <a:t>Nu overleven </a:t>
            </a:r>
            <a:r>
              <a:rPr lang="nl-NL" sz="3200">
                <a:latin typeface="Visby CF Bold" pitchFamily="50" charset="0"/>
                <a:ea typeface="Visby CF 2"/>
                <a:cs typeface="Visby CF 2"/>
                <a:sym typeface="Visby CF 2"/>
              </a:rPr>
              <a:t>veel meer mensen</a:t>
            </a:r>
            <a:r>
              <a:rPr lang="nl-NL" sz="3200">
                <a:solidFill>
                  <a:srgbClr val="000000"/>
                </a:solidFill>
                <a:latin typeface="Visby CF Medium" pitchFamily="50" charset="0"/>
                <a:ea typeface="Visby CF 2"/>
                <a:cs typeface="Visby CF 2"/>
                <a:sym typeface="Visby CF 2"/>
              </a:rPr>
              <a:t> de ziekte dan vroeger, toen KWF begon in 1949.</a:t>
            </a:r>
          </a:p>
        </p:txBody>
      </p:sp>
      <p:sp>
        <p:nvSpPr>
          <p:cNvPr id="3" name="TextBox 7">
            <a:extLst>
              <a:ext uri="{FF2B5EF4-FFF2-40B4-BE49-F238E27FC236}">
                <a16:creationId xmlns:a16="http://schemas.microsoft.com/office/drawing/2014/main" id="{5BD6D2A5-AC9C-5AE8-0C38-C713F71413EA}"/>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
        <p:nvSpPr>
          <p:cNvPr id="91" name="Vrije vorm: vorm 90">
            <a:extLst>
              <a:ext uri="{FF2B5EF4-FFF2-40B4-BE49-F238E27FC236}">
                <a16:creationId xmlns:a16="http://schemas.microsoft.com/office/drawing/2014/main" id="{C01A8026-12C9-DD17-655B-0D17E1A8F824}"/>
              </a:ext>
            </a:extLst>
          </p:cNvPr>
          <p:cNvSpPr/>
          <p:nvPr/>
        </p:nvSpPr>
        <p:spPr>
          <a:xfrm>
            <a:off x="-35869" y="0"/>
            <a:ext cx="12263739" cy="3671221"/>
          </a:xfrm>
          <a:custGeom>
            <a:avLst/>
            <a:gdLst>
              <a:gd name="connsiteX0" fmla="*/ 0 w 12263739"/>
              <a:gd name="connsiteY0" fmla="*/ 0 h 2604421"/>
              <a:gd name="connsiteX1" fmla="*/ 12263739 w 12263739"/>
              <a:gd name="connsiteY1" fmla="*/ 0 h 2604421"/>
              <a:gd name="connsiteX2" fmla="*/ 12263739 w 12263739"/>
              <a:gd name="connsiteY2" fmla="*/ 2604422 h 2604421"/>
              <a:gd name="connsiteX3" fmla="*/ 0 w 12263739"/>
              <a:gd name="connsiteY3" fmla="*/ 2604422 h 2604421"/>
            </a:gdLst>
            <a:ahLst/>
            <a:cxnLst>
              <a:cxn ang="0">
                <a:pos x="connsiteX0" y="connsiteY0"/>
              </a:cxn>
              <a:cxn ang="0">
                <a:pos x="connsiteX1" y="connsiteY1"/>
              </a:cxn>
              <a:cxn ang="0">
                <a:pos x="connsiteX2" y="connsiteY2"/>
              </a:cxn>
              <a:cxn ang="0">
                <a:pos x="connsiteX3" y="connsiteY3"/>
              </a:cxn>
            </a:cxnLst>
            <a:rect l="l" t="t" r="r" b="b"/>
            <a:pathLst>
              <a:path w="12263739" h="2604421">
                <a:moveTo>
                  <a:pt x="0" y="0"/>
                </a:moveTo>
                <a:lnTo>
                  <a:pt x="12263739" y="0"/>
                </a:lnTo>
                <a:lnTo>
                  <a:pt x="12263739" y="2604422"/>
                </a:lnTo>
                <a:lnTo>
                  <a:pt x="0" y="2604422"/>
                </a:lnTo>
                <a:close/>
              </a:path>
            </a:pathLst>
          </a:custGeom>
          <a:solidFill>
            <a:srgbClr val="D2E2F5"/>
          </a:solidFill>
          <a:ln w="17079" cap="flat">
            <a:noFill/>
            <a:prstDash val="solid"/>
            <a:miter/>
          </a:ln>
        </p:spPr>
        <p:txBody>
          <a:bodyPr rtlCol="0" anchor="ctr"/>
          <a:lstStyle/>
          <a:p>
            <a:endParaRPr lang="nl-NL"/>
          </a:p>
        </p:txBody>
      </p:sp>
      <p:sp>
        <p:nvSpPr>
          <p:cNvPr id="92" name="Vrije vorm: vorm 91">
            <a:extLst>
              <a:ext uri="{FF2B5EF4-FFF2-40B4-BE49-F238E27FC236}">
                <a16:creationId xmlns:a16="http://schemas.microsoft.com/office/drawing/2014/main" id="{FF16C9C8-8024-4CFC-0C9F-CAF9675DB5E9}"/>
              </a:ext>
            </a:extLst>
          </p:cNvPr>
          <p:cNvSpPr/>
          <p:nvPr/>
        </p:nvSpPr>
        <p:spPr>
          <a:xfrm>
            <a:off x="-36211" y="1154764"/>
            <a:ext cx="12261006" cy="2516286"/>
          </a:xfrm>
          <a:custGeom>
            <a:avLst/>
            <a:gdLst>
              <a:gd name="connsiteX0" fmla="*/ 11564808 w 12261006"/>
              <a:gd name="connsiteY0" fmla="*/ 934128 h 2516286"/>
              <a:gd name="connsiteX1" fmla="*/ 10704126 w 12261006"/>
              <a:gd name="connsiteY1" fmla="*/ 1622469 h 2516286"/>
              <a:gd name="connsiteX2" fmla="*/ 10541862 w 12261006"/>
              <a:gd name="connsiteY2" fmla="*/ 1608804 h 2516286"/>
              <a:gd name="connsiteX3" fmla="*/ 9774268 w 12261006"/>
              <a:gd name="connsiteY3" fmla="*/ 960090 h 2516286"/>
              <a:gd name="connsiteX4" fmla="*/ 9375953 w 12261006"/>
              <a:gd name="connsiteY4" fmla="*/ 1069746 h 2516286"/>
              <a:gd name="connsiteX5" fmla="*/ 8437896 w 12261006"/>
              <a:gd name="connsiteY5" fmla="*/ 415225 h 2516286"/>
              <a:gd name="connsiteX6" fmla="*/ 7692678 w 12261006"/>
              <a:gd name="connsiteY6" fmla="*/ 748976 h 2516286"/>
              <a:gd name="connsiteX7" fmla="*/ 6725244 w 12261006"/>
              <a:gd name="connsiteY7" fmla="*/ 0 h 2516286"/>
              <a:gd name="connsiteX8" fmla="*/ 5928613 w 12261006"/>
              <a:gd name="connsiteY8" fmla="*/ 396266 h 2516286"/>
              <a:gd name="connsiteX9" fmla="*/ 5661304 w 12261006"/>
              <a:gd name="connsiteY9" fmla="*/ 337338 h 2516286"/>
              <a:gd name="connsiteX10" fmla="*/ 5025571 w 12261006"/>
              <a:gd name="connsiteY10" fmla="*/ 973071 h 2516286"/>
              <a:gd name="connsiteX11" fmla="*/ 5037357 w 12261006"/>
              <a:gd name="connsiteY11" fmla="*/ 1094855 h 2516286"/>
              <a:gd name="connsiteX12" fmla="*/ 4947684 w 12261006"/>
              <a:gd name="connsiteY12" fmla="*/ 1089731 h 2516286"/>
              <a:gd name="connsiteX13" fmla="*/ 4607784 w 12261006"/>
              <a:gd name="connsiteY13" fmla="*/ 1165055 h 2516286"/>
              <a:gd name="connsiteX14" fmla="*/ 4117235 w 12261006"/>
              <a:gd name="connsiteY14" fmla="*/ 908166 h 2516286"/>
              <a:gd name="connsiteX15" fmla="*/ 3520445 w 12261006"/>
              <a:gd name="connsiteY15" fmla="*/ 1504956 h 2516286"/>
              <a:gd name="connsiteX16" fmla="*/ 3536671 w 12261006"/>
              <a:gd name="connsiteY16" fmla="*/ 1642965 h 2516286"/>
              <a:gd name="connsiteX17" fmla="*/ 3306769 w 12261006"/>
              <a:gd name="connsiteY17" fmla="*/ 1714361 h 2516286"/>
              <a:gd name="connsiteX18" fmla="*/ 2664033 w 12261006"/>
              <a:gd name="connsiteY18" fmla="*/ 1375144 h 2516286"/>
              <a:gd name="connsiteX19" fmla="*/ 2294071 w 12261006"/>
              <a:gd name="connsiteY19" fmla="*/ 1468574 h 2516286"/>
              <a:gd name="connsiteX20" fmla="*/ 1574131 w 12261006"/>
              <a:gd name="connsiteY20" fmla="*/ 1167617 h 2516286"/>
              <a:gd name="connsiteX21" fmla="*/ 562800 w 12261006"/>
              <a:gd name="connsiteY21" fmla="*/ 2150766 h 2516286"/>
              <a:gd name="connsiteX22" fmla="*/ 367400 w 12261006"/>
              <a:gd name="connsiteY22" fmla="*/ 2127708 h 2516286"/>
              <a:gd name="connsiteX23" fmla="*/ 0 w 12261006"/>
              <a:gd name="connsiteY23" fmla="*/ 2212085 h 2516286"/>
              <a:gd name="connsiteX24" fmla="*/ 0 w 12261006"/>
              <a:gd name="connsiteY24" fmla="*/ 2516287 h 2516286"/>
              <a:gd name="connsiteX25" fmla="*/ 12261006 w 12261006"/>
              <a:gd name="connsiteY25" fmla="*/ 2516287 h 2516286"/>
              <a:gd name="connsiteX26" fmla="*/ 12261006 w 12261006"/>
              <a:gd name="connsiteY26" fmla="*/ 1274882 h 2516286"/>
              <a:gd name="connsiteX27" fmla="*/ 11564638 w 12261006"/>
              <a:gd name="connsiteY27" fmla="*/ 933957 h 251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61006" h="2516286">
                <a:moveTo>
                  <a:pt x="11564808" y="934128"/>
                </a:moveTo>
                <a:cubicBezTo>
                  <a:pt x="11144118" y="934128"/>
                  <a:pt x="10792602" y="1228594"/>
                  <a:pt x="10704126" y="1622469"/>
                </a:cubicBezTo>
                <a:cubicBezTo>
                  <a:pt x="10651348" y="1613758"/>
                  <a:pt x="10597033" y="1608975"/>
                  <a:pt x="10541862" y="1608804"/>
                </a:cubicBezTo>
                <a:cubicBezTo>
                  <a:pt x="10480031" y="1240551"/>
                  <a:pt x="10160115" y="960090"/>
                  <a:pt x="9774268" y="960090"/>
                </a:cubicBezTo>
                <a:cubicBezTo>
                  <a:pt x="9628744" y="960090"/>
                  <a:pt x="9492441" y="1000229"/>
                  <a:pt x="9375953" y="1069746"/>
                </a:cubicBezTo>
                <a:cubicBezTo>
                  <a:pt x="9235552" y="687658"/>
                  <a:pt x="8868665" y="415225"/>
                  <a:pt x="8437896" y="415225"/>
                </a:cubicBezTo>
                <a:cubicBezTo>
                  <a:pt x="8141722" y="415225"/>
                  <a:pt x="7875610" y="544182"/>
                  <a:pt x="7692678" y="748976"/>
                </a:cubicBezTo>
                <a:cubicBezTo>
                  <a:pt x="7581655" y="318208"/>
                  <a:pt x="7190514" y="0"/>
                  <a:pt x="6725244" y="0"/>
                </a:cubicBezTo>
                <a:cubicBezTo>
                  <a:pt x="6399862" y="0"/>
                  <a:pt x="6111032" y="155603"/>
                  <a:pt x="5928613" y="396266"/>
                </a:cubicBezTo>
                <a:cubicBezTo>
                  <a:pt x="5847310" y="358518"/>
                  <a:pt x="5756784" y="337338"/>
                  <a:pt x="5661304" y="337338"/>
                </a:cubicBezTo>
                <a:cubicBezTo>
                  <a:pt x="5310131" y="337338"/>
                  <a:pt x="5025571" y="621898"/>
                  <a:pt x="5025571" y="973071"/>
                </a:cubicBezTo>
                <a:cubicBezTo>
                  <a:pt x="5025571" y="1014747"/>
                  <a:pt x="5029671" y="1055399"/>
                  <a:pt x="5037357" y="1094855"/>
                </a:cubicBezTo>
                <a:cubicBezTo>
                  <a:pt x="5007978" y="1091609"/>
                  <a:pt x="4978088" y="1089731"/>
                  <a:pt x="4947684" y="1089731"/>
                </a:cubicBezTo>
                <a:cubicBezTo>
                  <a:pt x="4826243" y="1089731"/>
                  <a:pt x="4711121" y="1116888"/>
                  <a:pt x="4607784" y="1165055"/>
                </a:cubicBezTo>
                <a:cubicBezTo>
                  <a:pt x="4500007" y="1009794"/>
                  <a:pt x="4320492" y="908166"/>
                  <a:pt x="4117235" y="908166"/>
                </a:cubicBezTo>
                <a:cubicBezTo>
                  <a:pt x="3787582" y="908166"/>
                  <a:pt x="3520445" y="1175303"/>
                  <a:pt x="3520445" y="1504956"/>
                </a:cubicBezTo>
                <a:cubicBezTo>
                  <a:pt x="3520445" y="1552439"/>
                  <a:pt x="3526252" y="1598727"/>
                  <a:pt x="3536671" y="1642965"/>
                </a:cubicBezTo>
                <a:cubicBezTo>
                  <a:pt x="3455198" y="1654922"/>
                  <a:pt x="3377994" y="1679347"/>
                  <a:pt x="3306769" y="1714361"/>
                </a:cubicBezTo>
                <a:cubicBezTo>
                  <a:pt x="3166538" y="1509567"/>
                  <a:pt x="2931000" y="1375144"/>
                  <a:pt x="2664033" y="1375144"/>
                </a:cubicBezTo>
                <a:cubicBezTo>
                  <a:pt x="2530122" y="1375144"/>
                  <a:pt x="2404069" y="1408964"/>
                  <a:pt x="2294071" y="1468574"/>
                </a:cubicBezTo>
                <a:cubicBezTo>
                  <a:pt x="2110627" y="1282739"/>
                  <a:pt x="1855787" y="1167617"/>
                  <a:pt x="1574131" y="1167617"/>
                </a:cubicBezTo>
                <a:cubicBezTo>
                  <a:pt x="1024825" y="1167617"/>
                  <a:pt x="578172" y="1605217"/>
                  <a:pt x="562800" y="2150766"/>
                </a:cubicBezTo>
                <a:cubicBezTo>
                  <a:pt x="500115" y="2135906"/>
                  <a:pt x="434697" y="2127708"/>
                  <a:pt x="367400" y="2127708"/>
                </a:cubicBezTo>
                <a:cubicBezTo>
                  <a:pt x="235710" y="2127708"/>
                  <a:pt x="111194" y="2158111"/>
                  <a:pt x="0" y="2212085"/>
                </a:cubicBezTo>
                <a:lnTo>
                  <a:pt x="0" y="2516287"/>
                </a:lnTo>
                <a:lnTo>
                  <a:pt x="12261006" y="2516287"/>
                </a:lnTo>
                <a:lnTo>
                  <a:pt x="12261006" y="1274882"/>
                </a:lnTo>
                <a:cubicBezTo>
                  <a:pt x="12099596" y="1067526"/>
                  <a:pt x="11847831" y="933957"/>
                  <a:pt x="11564638" y="933957"/>
                </a:cubicBezTo>
                <a:close/>
              </a:path>
            </a:pathLst>
          </a:custGeom>
          <a:solidFill>
            <a:srgbClr val="89B1E6"/>
          </a:solidFill>
          <a:ln w="17079" cap="flat">
            <a:noFill/>
            <a:prstDash val="solid"/>
            <a:miter/>
          </a:ln>
        </p:spPr>
        <p:txBody>
          <a:bodyPr rtlCol="0" anchor="ctr"/>
          <a:lstStyle/>
          <a:p>
            <a:endParaRPr lang="nl-NL"/>
          </a:p>
        </p:txBody>
      </p:sp>
      <p:grpSp>
        <p:nvGrpSpPr>
          <p:cNvPr id="93" name="Graphic 88">
            <a:extLst>
              <a:ext uri="{FF2B5EF4-FFF2-40B4-BE49-F238E27FC236}">
                <a16:creationId xmlns:a16="http://schemas.microsoft.com/office/drawing/2014/main" id="{53849808-6806-B3DE-D996-C13647F92754}"/>
              </a:ext>
            </a:extLst>
          </p:cNvPr>
          <p:cNvGrpSpPr/>
          <p:nvPr/>
        </p:nvGrpSpPr>
        <p:grpSpPr>
          <a:xfrm>
            <a:off x="2337283" y="2042773"/>
            <a:ext cx="1609317" cy="1628448"/>
            <a:chOff x="2337283" y="2042773"/>
            <a:chExt cx="1609317" cy="1628448"/>
          </a:xfrm>
        </p:grpSpPr>
        <p:sp>
          <p:nvSpPr>
            <p:cNvPr id="94" name="Vrije vorm: vorm 93">
              <a:extLst>
                <a:ext uri="{FF2B5EF4-FFF2-40B4-BE49-F238E27FC236}">
                  <a16:creationId xmlns:a16="http://schemas.microsoft.com/office/drawing/2014/main" id="{F1CC3257-8595-E2E7-426E-F90BA0A9FF60}"/>
                </a:ext>
              </a:extLst>
            </p:cNvPr>
            <p:cNvSpPr/>
            <p:nvPr/>
          </p:nvSpPr>
          <p:spPr>
            <a:xfrm>
              <a:off x="2337283" y="2042773"/>
              <a:ext cx="1609317" cy="1615809"/>
            </a:xfrm>
            <a:custGeom>
              <a:avLst/>
              <a:gdLst>
                <a:gd name="connsiteX0" fmla="*/ 1609317 w 1609317"/>
                <a:gd name="connsiteY0" fmla="*/ 1615638 h 1615809"/>
                <a:gd name="connsiteX1" fmla="*/ 1239355 w 1609317"/>
                <a:gd name="connsiteY1" fmla="*/ 439310 h 1615809"/>
                <a:gd name="connsiteX2" fmla="*/ 805683 w 1609317"/>
                <a:gd name="connsiteY2" fmla="*/ 2 h 1615809"/>
                <a:gd name="connsiteX3" fmla="*/ 369450 w 1609317"/>
                <a:gd name="connsiteY3" fmla="*/ 435211 h 1615809"/>
                <a:gd name="connsiteX4" fmla="*/ 0 w 1609317"/>
                <a:gd name="connsiteY4" fmla="*/ 1615809 h 1615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317" h="1615809">
                  <a:moveTo>
                    <a:pt x="1609317" y="1615638"/>
                  </a:moveTo>
                  <a:cubicBezTo>
                    <a:pt x="1590016" y="1081363"/>
                    <a:pt x="1239697" y="892624"/>
                    <a:pt x="1239355" y="439310"/>
                  </a:cubicBezTo>
                  <a:cubicBezTo>
                    <a:pt x="1239355" y="198989"/>
                    <a:pt x="1046005" y="685"/>
                    <a:pt x="805683" y="2"/>
                  </a:cubicBezTo>
                  <a:cubicBezTo>
                    <a:pt x="564850" y="-681"/>
                    <a:pt x="369279" y="194548"/>
                    <a:pt x="369450" y="435211"/>
                  </a:cubicBezTo>
                  <a:cubicBezTo>
                    <a:pt x="369791" y="905947"/>
                    <a:pt x="-341" y="1040370"/>
                    <a:pt x="0" y="1615809"/>
                  </a:cubicBezTo>
                </a:path>
              </a:pathLst>
            </a:custGeom>
            <a:solidFill>
              <a:srgbClr val="FFFFFF"/>
            </a:solidFill>
            <a:ln w="34158" cap="rnd">
              <a:solidFill>
                <a:srgbClr val="FA0F0E"/>
              </a:solidFill>
              <a:prstDash val="solid"/>
              <a:round/>
            </a:ln>
          </p:spPr>
          <p:txBody>
            <a:bodyPr rtlCol="0" anchor="ctr"/>
            <a:lstStyle/>
            <a:p>
              <a:endParaRPr lang="nl-NL"/>
            </a:p>
          </p:txBody>
        </p:sp>
        <p:sp>
          <p:nvSpPr>
            <p:cNvPr id="95" name="Vrije vorm: vorm 94">
              <a:extLst>
                <a:ext uri="{FF2B5EF4-FFF2-40B4-BE49-F238E27FC236}">
                  <a16:creationId xmlns:a16="http://schemas.microsoft.com/office/drawing/2014/main" id="{9A7F51A2-E01E-0F1B-2241-D6C2FE1F8DBB}"/>
                </a:ext>
              </a:extLst>
            </p:cNvPr>
            <p:cNvSpPr/>
            <p:nvPr/>
          </p:nvSpPr>
          <p:spPr>
            <a:xfrm>
              <a:off x="2750629" y="3274785"/>
              <a:ext cx="792872" cy="396436"/>
            </a:xfrm>
            <a:custGeom>
              <a:avLst/>
              <a:gdLst>
                <a:gd name="connsiteX0" fmla="*/ 0 w 792872"/>
                <a:gd name="connsiteY0" fmla="*/ 396436 h 396436"/>
                <a:gd name="connsiteX1" fmla="*/ 396437 w 792872"/>
                <a:gd name="connsiteY1" fmla="*/ 0 h 396436"/>
                <a:gd name="connsiteX2" fmla="*/ 396437 w 792872"/>
                <a:gd name="connsiteY2" fmla="*/ 0 h 396436"/>
                <a:gd name="connsiteX3" fmla="*/ 792873 w 792872"/>
                <a:gd name="connsiteY3" fmla="*/ 396436 h 396436"/>
                <a:gd name="connsiteX4" fmla="*/ 171 w 792872"/>
                <a:gd name="connsiteY4" fmla="*/ 396436 h 396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872" h="396436">
                  <a:moveTo>
                    <a:pt x="0" y="396436"/>
                  </a:moveTo>
                  <a:cubicBezTo>
                    <a:pt x="0" y="177466"/>
                    <a:pt x="177466" y="0"/>
                    <a:pt x="396437" y="0"/>
                  </a:cubicBezTo>
                  <a:lnTo>
                    <a:pt x="396437" y="0"/>
                  </a:lnTo>
                  <a:cubicBezTo>
                    <a:pt x="615407" y="0"/>
                    <a:pt x="792873" y="177466"/>
                    <a:pt x="792873" y="396436"/>
                  </a:cubicBezTo>
                  <a:lnTo>
                    <a:pt x="171" y="396436"/>
                  </a:lnTo>
                  <a:close/>
                </a:path>
              </a:pathLst>
            </a:custGeom>
            <a:noFill/>
            <a:ln w="34158" cap="rnd">
              <a:solidFill>
                <a:srgbClr val="FA0F0E"/>
              </a:solidFill>
              <a:prstDash val="solid"/>
              <a:round/>
            </a:ln>
          </p:spPr>
          <p:txBody>
            <a:bodyPr rtlCol="0" anchor="ctr"/>
            <a:lstStyle/>
            <a:p>
              <a:endParaRPr lang="nl-NL"/>
            </a:p>
          </p:txBody>
        </p:sp>
        <p:sp>
          <p:nvSpPr>
            <p:cNvPr id="96" name="Vrije vorm: vorm 95">
              <a:extLst>
                <a:ext uri="{FF2B5EF4-FFF2-40B4-BE49-F238E27FC236}">
                  <a16:creationId xmlns:a16="http://schemas.microsoft.com/office/drawing/2014/main" id="{3C29DCDC-1678-75E3-BDE1-5240A4285593}"/>
                </a:ext>
              </a:extLst>
            </p:cNvPr>
            <p:cNvSpPr/>
            <p:nvPr/>
          </p:nvSpPr>
          <p:spPr>
            <a:xfrm>
              <a:off x="3019646" y="3165299"/>
              <a:ext cx="253644" cy="289854"/>
            </a:xfrm>
            <a:custGeom>
              <a:avLst/>
              <a:gdLst>
                <a:gd name="connsiteX0" fmla="*/ 253644 w 253644"/>
                <a:gd name="connsiteY0" fmla="*/ 0 h 289854"/>
                <a:gd name="connsiteX1" fmla="*/ 0 w 253644"/>
                <a:gd name="connsiteY1" fmla="*/ 0 h 289854"/>
                <a:gd name="connsiteX2" fmla="*/ 0 w 253644"/>
                <a:gd name="connsiteY2" fmla="*/ 163118 h 289854"/>
                <a:gd name="connsiteX3" fmla="*/ 126737 w 253644"/>
                <a:gd name="connsiteY3" fmla="*/ 289855 h 289854"/>
                <a:gd name="connsiteX4" fmla="*/ 126737 w 253644"/>
                <a:gd name="connsiteY4" fmla="*/ 289855 h 289854"/>
                <a:gd name="connsiteX5" fmla="*/ 253473 w 253644"/>
                <a:gd name="connsiteY5" fmla="*/ 163118 h 289854"/>
                <a:gd name="connsiteX6" fmla="*/ 253473 w 253644"/>
                <a:gd name="connsiteY6" fmla="*/ 0 h 28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644" h="289854">
                  <a:moveTo>
                    <a:pt x="253644" y="0"/>
                  </a:moveTo>
                  <a:lnTo>
                    <a:pt x="0" y="0"/>
                  </a:lnTo>
                  <a:lnTo>
                    <a:pt x="0" y="163118"/>
                  </a:lnTo>
                  <a:cubicBezTo>
                    <a:pt x="0" y="233148"/>
                    <a:pt x="56707" y="289855"/>
                    <a:pt x="126737" y="289855"/>
                  </a:cubicBezTo>
                  <a:lnTo>
                    <a:pt x="126737" y="289855"/>
                  </a:lnTo>
                  <a:cubicBezTo>
                    <a:pt x="196766" y="289855"/>
                    <a:pt x="253473" y="233148"/>
                    <a:pt x="253473" y="163118"/>
                  </a:cubicBezTo>
                  <a:lnTo>
                    <a:pt x="253473" y="0"/>
                  </a:lnTo>
                  <a:close/>
                </a:path>
              </a:pathLst>
            </a:custGeom>
            <a:solidFill>
              <a:srgbClr val="FFFFFF"/>
            </a:solidFill>
            <a:ln w="34158" cap="rnd">
              <a:solidFill>
                <a:srgbClr val="FA0F0E"/>
              </a:solidFill>
              <a:prstDash val="solid"/>
              <a:round/>
            </a:ln>
          </p:spPr>
          <p:txBody>
            <a:bodyPr rtlCol="0" anchor="ctr"/>
            <a:lstStyle/>
            <a:p>
              <a:endParaRPr lang="nl-NL"/>
            </a:p>
          </p:txBody>
        </p:sp>
        <p:sp>
          <p:nvSpPr>
            <p:cNvPr id="97" name="Vrije vorm: vorm 96">
              <a:extLst>
                <a:ext uri="{FF2B5EF4-FFF2-40B4-BE49-F238E27FC236}">
                  <a16:creationId xmlns:a16="http://schemas.microsoft.com/office/drawing/2014/main" id="{CEB4BE0E-82D4-5627-B80F-CF9311CAE2C5}"/>
                </a:ext>
              </a:extLst>
            </p:cNvPr>
            <p:cNvSpPr/>
            <p:nvPr/>
          </p:nvSpPr>
          <p:spPr>
            <a:xfrm>
              <a:off x="2797259" y="2305130"/>
              <a:ext cx="691415" cy="947792"/>
            </a:xfrm>
            <a:custGeom>
              <a:avLst/>
              <a:gdLst>
                <a:gd name="connsiteX0" fmla="*/ 171 w 691415"/>
                <a:gd name="connsiteY0" fmla="*/ 370133 h 947792"/>
                <a:gd name="connsiteX1" fmla="*/ 644273 w 691415"/>
                <a:gd name="connsiteY1" fmla="*/ 0 h 947792"/>
                <a:gd name="connsiteX2" fmla="*/ 691415 w 691415"/>
                <a:gd name="connsiteY2" fmla="*/ 174391 h 947792"/>
                <a:gd name="connsiteX3" fmla="*/ 691415 w 691415"/>
                <a:gd name="connsiteY3" fmla="*/ 602085 h 947792"/>
                <a:gd name="connsiteX4" fmla="*/ 345708 w 691415"/>
                <a:gd name="connsiteY4" fmla="*/ 947792 h 947792"/>
                <a:gd name="connsiteX5" fmla="*/ 345708 w 691415"/>
                <a:gd name="connsiteY5" fmla="*/ 947792 h 947792"/>
                <a:gd name="connsiteX6" fmla="*/ 0 w 691415"/>
                <a:gd name="connsiteY6" fmla="*/ 602085 h 947792"/>
                <a:gd name="connsiteX7" fmla="*/ 0 w 691415"/>
                <a:gd name="connsiteY7" fmla="*/ 370133 h 94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415" h="947792">
                  <a:moveTo>
                    <a:pt x="171" y="370133"/>
                  </a:moveTo>
                  <a:cubicBezTo>
                    <a:pt x="171" y="54487"/>
                    <a:pt x="499431" y="166876"/>
                    <a:pt x="644273" y="0"/>
                  </a:cubicBezTo>
                  <a:cubicBezTo>
                    <a:pt x="674335" y="51241"/>
                    <a:pt x="691415" y="110852"/>
                    <a:pt x="691415" y="174391"/>
                  </a:cubicBezTo>
                  <a:lnTo>
                    <a:pt x="691415" y="602085"/>
                  </a:lnTo>
                  <a:cubicBezTo>
                    <a:pt x="691415" y="793044"/>
                    <a:pt x="536667" y="947792"/>
                    <a:pt x="345708" y="947792"/>
                  </a:cubicBezTo>
                  <a:lnTo>
                    <a:pt x="345708" y="947792"/>
                  </a:lnTo>
                  <a:cubicBezTo>
                    <a:pt x="154749" y="947792"/>
                    <a:pt x="0" y="793044"/>
                    <a:pt x="0" y="602085"/>
                  </a:cubicBezTo>
                  <a:lnTo>
                    <a:pt x="0" y="370133"/>
                  </a:lnTo>
                </a:path>
              </a:pathLst>
            </a:custGeom>
            <a:solidFill>
              <a:srgbClr val="FFFFFF"/>
            </a:solidFill>
            <a:ln w="17079" cap="flat">
              <a:noFill/>
              <a:prstDash val="solid"/>
              <a:miter/>
            </a:ln>
          </p:spPr>
          <p:txBody>
            <a:bodyPr rtlCol="0" anchor="ctr"/>
            <a:lstStyle/>
            <a:p>
              <a:endParaRPr lang="nl-NL"/>
            </a:p>
          </p:txBody>
        </p:sp>
        <p:sp>
          <p:nvSpPr>
            <p:cNvPr id="98" name="Vrije vorm: vorm 97">
              <a:extLst>
                <a:ext uri="{FF2B5EF4-FFF2-40B4-BE49-F238E27FC236}">
                  <a16:creationId xmlns:a16="http://schemas.microsoft.com/office/drawing/2014/main" id="{D7E9D8C0-43E1-CB8A-A48A-EA721AB26538}"/>
                </a:ext>
              </a:extLst>
            </p:cNvPr>
            <p:cNvSpPr/>
            <p:nvPr/>
          </p:nvSpPr>
          <p:spPr>
            <a:xfrm>
              <a:off x="3142966" y="2999107"/>
              <a:ext cx="87280" cy="22887"/>
            </a:xfrm>
            <a:custGeom>
              <a:avLst/>
              <a:gdLst>
                <a:gd name="connsiteX0" fmla="*/ 87281 w 87280"/>
                <a:gd name="connsiteY0" fmla="*/ 0 h 22887"/>
                <a:gd name="connsiteX1" fmla="*/ 0 w 87280"/>
                <a:gd name="connsiteY1" fmla="*/ 22888 h 22887"/>
                <a:gd name="connsiteX2" fmla="*/ 0 w 87280"/>
                <a:gd name="connsiteY2" fmla="*/ 22888 h 22887"/>
              </a:gdLst>
              <a:ahLst/>
              <a:cxnLst>
                <a:cxn ang="0">
                  <a:pos x="connsiteX0" y="connsiteY0"/>
                </a:cxn>
                <a:cxn ang="0">
                  <a:pos x="connsiteX1" y="connsiteY1"/>
                </a:cxn>
                <a:cxn ang="0">
                  <a:pos x="connsiteX2" y="connsiteY2"/>
                </a:cxn>
              </a:cxnLst>
              <a:rect l="l" t="t" r="r" b="b"/>
              <a:pathLst>
                <a:path w="87280" h="22887">
                  <a:moveTo>
                    <a:pt x="87281" y="0"/>
                  </a:moveTo>
                  <a:cubicBezTo>
                    <a:pt x="61490" y="14518"/>
                    <a:pt x="31770" y="22888"/>
                    <a:pt x="0" y="22888"/>
                  </a:cubicBezTo>
                  <a:lnTo>
                    <a:pt x="0" y="22888"/>
                  </a:lnTo>
                </a:path>
              </a:pathLst>
            </a:custGeom>
            <a:noFill/>
            <a:ln w="34158" cap="rnd">
              <a:solidFill>
                <a:srgbClr val="FA0F0E"/>
              </a:solidFill>
              <a:prstDash val="solid"/>
              <a:round/>
            </a:ln>
          </p:spPr>
          <p:txBody>
            <a:bodyPr rtlCol="0" anchor="ctr"/>
            <a:lstStyle/>
            <a:p>
              <a:endParaRPr lang="nl-NL"/>
            </a:p>
          </p:txBody>
        </p:sp>
        <p:sp>
          <p:nvSpPr>
            <p:cNvPr id="99" name="Vrije vorm: vorm 98">
              <a:extLst>
                <a:ext uri="{FF2B5EF4-FFF2-40B4-BE49-F238E27FC236}">
                  <a16:creationId xmlns:a16="http://schemas.microsoft.com/office/drawing/2014/main" id="{B55B58CA-6652-EEB9-E2DF-58EB76DB32CE}"/>
                </a:ext>
              </a:extLst>
            </p:cNvPr>
            <p:cNvSpPr/>
            <p:nvPr/>
          </p:nvSpPr>
          <p:spPr>
            <a:xfrm>
              <a:off x="2866093" y="2576008"/>
              <a:ext cx="317866" cy="306780"/>
            </a:xfrm>
            <a:custGeom>
              <a:avLst/>
              <a:gdLst>
                <a:gd name="connsiteX0" fmla="*/ 317867 w 317866"/>
                <a:gd name="connsiteY0" fmla="*/ 265959 h 306780"/>
                <a:gd name="connsiteX1" fmla="*/ 277044 w 317866"/>
                <a:gd name="connsiteY1" fmla="*/ 306781 h 306780"/>
                <a:gd name="connsiteX2" fmla="*/ 277044 w 317866"/>
                <a:gd name="connsiteY2" fmla="*/ 306781 h 306780"/>
                <a:gd name="connsiteX3" fmla="*/ 236222 w 317866"/>
                <a:gd name="connsiteY3" fmla="*/ 265959 h 306780"/>
                <a:gd name="connsiteX4" fmla="*/ 236222 w 317866"/>
                <a:gd name="connsiteY4" fmla="*/ 137685 h 306780"/>
                <a:gd name="connsiteX5" fmla="*/ 99408 w 317866"/>
                <a:gd name="connsiteY5" fmla="*/ 17 h 306780"/>
                <a:gd name="connsiteX6" fmla="*/ 0 w 317866"/>
                <a:gd name="connsiteY6" fmla="*/ 46134 h 30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866" h="306780">
                  <a:moveTo>
                    <a:pt x="317867" y="265959"/>
                  </a:moveTo>
                  <a:cubicBezTo>
                    <a:pt x="317867" y="288505"/>
                    <a:pt x="299591" y="306781"/>
                    <a:pt x="277044" y="306781"/>
                  </a:cubicBezTo>
                  <a:lnTo>
                    <a:pt x="277044" y="306781"/>
                  </a:lnTo>
                  <a:cubicBezTo>
                    <a:pt x="254498" y="306781"/>
                    <a:pt x="236222" y="288505"/>
                    <a:pt x="236222" y="265959"/>
                  </a:cubicBezTo>
                  <a:lnTo>
                    <a:pt x="236222" y="137685"/>
                  </a:lnTo>
                  <a:cubicBezTo>
                    <a:pt x="236222" y="62531"/>
                    <a:pt x="174733" y="-1179"/>
                    <a:pt x="99408" y="17"/>
                  </a:cubicBezTo>
                  <a:cubicBezTo>
                    <a:pt x="59781" y="700"/>
                    <a:pt x="24254" y="18293"/>
                    <a:pt x="0" y="46134"/>
                  </a:cubicBezTo>
                </a:path>
              </a:pathLst>
            </a:custGeom>
            <a:noFill/>
            <a:ln w="34158"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9830D79B-FCC7-67FD-5FE4-2F6457131095}"/>
                </a:ext>
              </a:extLst>
            </p:cNvPr>
            <p:cNvSpPr/>
            <p:nvPr/>
          </p:nvSpPr>
          <p:spPr>
            <a:xfrm>
              <a:off x="3230077" y="2575840"/>
              <a:ext cx="189934" cy="46131"/>
            </a:xfrm>
            <a:custGeom>
              <a:avLst/>
              <a:gdLst>
                <a:gd name="connsiteX0" fmla="*/ 189934 w 189934"/>
                <a:gd name="connsiteY0" fmla="*/ 46132 h 46131"/>
                <a:gd name="connsiteX1" fmla="*/ 90526 w 189934"/>
                <a:gd name="connsiteY1" fmla="*/ 14 h 46131"/>
                <a:gd name="connsiteX2" fmla="*/ 0 w 189934"/>
                <a:gd name="connsiteY2" fmla="*/ 34346 h 46131"/>
              </a:gdLst>
              <a:ahLst/>
              <a:cxnLst>
                <a:cxn ang="0">
                  <a:pos x="connsiteX0" y="connsiteY0"/>
                </a:cxn>
                <a:cxn ang="0">
                  <a:pos x="connsiteX1" y="connsiteY1"/>
                </a:cxn>
                <a:cxn ang="0">
                  <a:pos x="connsiteX2" y="connsiteY2"/>
                </a:cxn>
              </a:cxnLst>
              <a:rect l="l" t="t" r="r" b="b"/>
              <a:pathLst>
                <a:path w="189934" h="46131">
                  <a:moveTo>
                    <a:pt x="189934" y="46132"/>
                  </a:moveTo>
                  <a:cubicBezTo>
                    <a:pt x="165680" y="18290"/>
                    <a:pt x="130153" y="698"/>
                    <a:pt x="90526" y="14"/>
                  </a:cubicBezTo>
                  <a:cubicBezTo>
                    <a:pt x="55853" y="-498"/>
                    <a:pt x="24254" y="12654"/>
                    <a:pt x="0" y="34346"/>
                  </a:cubicBezTo>
                </a:path>
              </a:pathLst>
            </a:custGeom>
            <a:noFill/>
            <a:ln w="34158"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0325CE5D-9DAC-3B03-966A-9A92306C7DE3}"/>
                </a:ext>
              </a:extLst>
            </p:cNvPr>
            <p:cNvSpPr/>
            <p:nvPr/>
          </p:nvSpPr>
          <p:spPr>
            <a:xfrm>
              <a:off x="2797259" y="2305130"/>
              <a:ext cx="691415" cy="947792"/>
            </a:xfrm>
            <a:custGeom>
              <a:avLst/>
              <a:gdLst>
                <a:gd name="connsiteX0" fmla="*/ 171 w 691415"/>
                <a:gd name="connsiteY0" fmla="*/ 370133 h 947792"/>
                <a:gd name="connsiteX1" fmla="*/ 644273 w 691415"/>
                <a:gd name="connsiteY1" fmla="*/ 0 h 947792"/>
                <a:gd name="connsiteX2" fmla="*/ 691415 w 691415"/>
                <a:gd name="connsiteY2" fmla="*/ 174391 h 947792"/>
                <a:gd name="connsiteX3" fmla="*/ 691415 w 691415"/>
                <a:gd name="connsiteY3" fmla="*/ 602085 h 947792"/>
                <a:gd name="connsiteX4" fmla="*/ 345708 w 691415"/>
                <a:gd name="connsiteY4" fmla="*/ 947792 h 947792"/>
                <a:gd name="connsiteX5" fmla="*/ 345708 w 691415"/>
                <a:gd name="connsiteY5" fmla="*/ 947792 h 947792"/>
                <a:gd name="connsiteX6" fmla="*/ 0 w 691415"/>
                <a:gd name="connsiteY6" fmla="*/ 602085 h 947792"/>
                <a:gd name="connsiteX7" fmla="*/ 0 w 691415"/>
                <a:gd name="connsiteY7" fmla="*/ 370133 h 94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415" h="947792">
                  <a:moveTo>
                    <a:pt x="171" y="370133"/>
                  </a:moveTo>
                  <a:cubicBezTo>
                    <a:pt x="171" y="54487"/>
                    <a:pt x="499431" y="166876"/>
                    <a:pt x="644273" y="0"/>
                  </a:cubicBezTo>
                  <a:cubicBezTo>
                    <a:pt x="674335" y="51241"/>
                    <a:pt x="691415" y="110852"/>
                    <a:pt x="691415" y="174391"/>
                  </a:cubicBezTo>
                  <a:lnTo>
                    <a:pt x="691415" y="602085"/>
                  </a:lnTo>
                  <a:cubicBezTo>
                    <a:pt x="691415" y="793044"/>
                    <a:pt x="536667" y="947792"/>
                    <a:pt x="345708" y="947792"/>
                  </a:cubicBezTo>
                  <a:lnTo>
                    <a:pt x="345708" y="947792"/>
                  </a:lnTo>
                  <a:cubicBezTo>
                    <a:pt x="154749" y="947792"/>
                    <a:pt x="0" y="793044"/>
                    <a:pt x="0" y="602085"/>
                  </a:cubicBezTo>
                  <a:lnTo>
                    <a:pt x="0" y="370133"/>
                  </a:lnTo>
                </a:path>
              </a:pathLst>
            </a:custGeom>
            <a:noFill/>
            <a:ln w="34158"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2E78D0A3-C8A0-53B9-739E-7A33C9D5863D}"/>
                </a:ext>
              </a:extLst>
            </p:cNvPr>
            <p:cNvSpPr/>
            <p:nvPr/>
          </p:nvSpPr>
          <p:spPr>
            <a:xfrm>
              <a:off x="3277048" y="2678166"/>
              <a:ext cx="54657" cy="54657"/>
            </a:xfrm>
            <a:custGeom>
              <a:avLst/>
              <a:gdLst>
                <a:gd name="connsiteX0" fmla="*/ 54657 w 54657"/>
                <a:gd name="connsiteY0" fmla="*/ 27329 h 54657"/>
                <a:gd name="connsiteX1" fmla="*/ 27329 w 54657"/>
                <a:gd name="connsiteY1" fmla="*/ 54657 h 54657"/>
                <a:gd name="connsiteX2" fmla="*/ 0 w 54657"/>
                <a:gd name="connsiteY2" fmla="*/ 27329 h 54657"/>
                <a:gd name="connsiteX3" fmla="*/ 27329 w 54657"/>
                <a:gd name="connsiteY3" fmla="*/ 0 h 54657"/>
                <a:gd name="connsiteX4" fmla="*/ 54657 w 54657"/>
                <a:gd name="connsiteY4" fmla="*/ 27329 h 54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7" h="54657">
                  <a:moveTo>
                    <a:pt x="54657" y="27329"/>
                  </a:moveTo>
                  <a:cubicBezTo>
                    <a:pt x="54657" y="42422"/>
                    <a:pt x="42422" y="54657"/>
                    <a:pt x="27329" y="54657"/>
                  </a:cubicBezTo>
                  <a:cubicBezTo>
                    <a:pt x="12235" y="54657"/>
                    <a:pt x="0" y="42422"/>
                    <a:pt x="0" y="27329"/>
                  </a:cubicBezTo>
                  <a:cubicBezTo>
                    <a:pt x="0" y="12235"/>
                    <a:pt x="12235" y="0"/>
                    <a:pt x="27329" y="0"/>
                  </a:cubicBezTo>
                  <a:cubicBezTo>
                    <a:pt x="42422" y="0"/>
                    <a:pt x="54657" y="12236"/>
                    <a:pt x="54657" y="27329"/>
                  </a:cubicBezTo>
                  <a:close/>
                </a:path>
              </a:pathLst>
            </a:custGeom>
            <a:solidFill>
              <a:srgbClr val="FA0F0E"/>
            </a:solidFill>
            <a:ln w="17079" cap="flat">
              <a:noFill/>
              <a:prstDash val="solid"/>
              <a:miter/>
            </a:ln>
          </p:spPr>
          <p:txBody>
            <a:bodyPr rtlCol="0" anchor="ctr"/>
            <a:lstStyle/>
            <a:p>
              <a:endParaRPr lang="nl-NL"/>
            </a:p>
          </p:txBody>
        </p:sp>
        <p:sp>
          <p:nvSpPr>
            <p:cNvPr id="103" name="Vrije vorm: vorm 102">
              <a:extLst>
                <a:ext uri="{FF2B5EF4-FFF2-40B4-BE49-F238E27FC236}">
                  <a16:creationId xmlns:a16="http://schemas.microsoft.com/office/drawing/2014/main" id="{77B58AC5-CD17-9073-A9E7-18827A8F488D}"/>
                </a:ext>
              </a:extLst>
            </p:cNvPr>
            <p:cNvSpPr/>
            <p:nvPr/>
          </p:nvSpPr>
          <p:spPr>
            <a:xfrm>
              <a:off x="2954398" y="2678166"/>
              <a:ext cx="54657" cy="54657"/>
            </a:xfrm>
            <a:custGeom>
              <a:avLst/>
              <a:gdLst>
                <a:gd name="connsiteX0" fmla="*/ 54657 w 54657"/>
                <a:gd name="connsiteY0" fmla="*/ 27329 h 54657"/>
                <a:gd name="connsiteX1" fmla="*/ 27329 w 54657"/>
                <a:gd name="connsiteY1" fmla="*/ 54657 h 54657"/>
                <a:gd name="connsiteX2" fmla="*/ 0 w 54657"/>
                <a:gd name="connsiteY2" fmla="*/ 27329 h 54657"/>
                <a:gd name="connsiteX3" fmla="*/ 27329 w 54657"/>
                <a:gd name="connsiteY3" fmla="*/ 0 h 54657"/>
                <a:gd name="connsiteX4" fmla="*/ 54657 w 54657"/>
                <a:gd name="connsiteY4" fmla="*/ 27329 h 54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57" h="54657">
                  <a:moveTo>
                    <a:pt x="54657" y="27329"/>
                  </a:moveTo>
                  <a:cubicBezTo>
                    <a:pt x="54657" y="42422"/>
                    <a:pt x="42422" y="54657"/>
                    <a:pt x="27329" y="54657"/>
                  </a:cubicBezTo>
                  <a:cubicBezTo>
                    <a:pt x="12235" y="54657"/>
                    <a:pt x="0" y="42422"/>
                    <a:pt x="0" y="27329"/>
                  </a:cubicBezTo>
                  <a:cubicBezTo>
                    <a:pt x="0" y="12235"/>
                    <a:pt x="12235" y="0"/>
                    <a:pt x="27329" y="0"/>
                  </a:cubicBezTo>
                  <a:cubicBezTo>
                    <a:pt x="42422" y="0"/>
                    <a:pt x="54657" y="12236"/>
                    <a:pt x="54657" y="27329"/>
                  </a:cubicBezTo>
                  <a:close/>
                </a:path>
              </a:pathLst>
            </a:custGeom>
            <a:solidFill>
              <a:srgbClr val="FA0F0E"/>
            </a:solidFill>
            <a:ln w="17079" cap="flat">
              <a:noFill/>
              <a:prstDash val="solid"/>
              <a:miter/>
            </a:ln>
          </p:spPr>
          <p:txBody>
            <a:bodyPr rtlCol="0" anchor="ctr"/>
            <a:lstStyle/>
            <a:p>
              <a:endParaRPr lang="nl-NL"/>
            </a:p>
          </p:txBody>
        </p:sp>
      </p:grpSp>
      <p:grpSp>
        <p:nvGrpSpPr>
          <p:cNvPr id="104" name="Graphic 88">
            <a:extLst>
              <a:ext uri="{FF2B5EF4-FFF2-40B4-BE49-F238E27FC236}">
                <a16:creationId xmlns:a16="http://schemas.microsoft.com/office/drawing/2014/main" id="{5A3D3633-ACB0-88AD-C02B-73D0135FD4FF}"/>
              </a:ext>
            </a:extLst>
          </p:cNvPr>
          <p:cNvGrpSpPr/>
          <p:nvPr/>
        </p:nvGrpSpPr>
        <p:grpSpPr>
          <a:xfrm>
            <a:off x="4184018" y="1874703"/>
            <a:ext cx="1229448" cy="1782682"/>
            <a:chOff x="4184018" y="1874703"/>
            <a:chExt cx="1229448" cy="1782682"/>
          </a:xfrm>
        </p:grpSpPr>
        <p:sp>
          <p:nvSpPr>
            <p:cNvPr id="105" name="Vrije vorm: vorm 104">
              <a:extLst>
                <a:ext uri="{FF2B5EF4-FFF2-40B4-BE49-F238E27FC236}">
                  <a16:creationId xmlns:a16="http://schemas.microsoft.com/office/drawing/2014/main" id="{AA740771-CF73-D61D-964A-E3730E5CF0D2}"/>
                </a:ext>
              </a:extLst>
            </p:cNvPr>
            <p:cNvSpPr/>
            <p:nvPr/>
          </p:nvSpPr>
          <p:spPr>
            <a:xfrm>
              <a:off x="4184018" y="3042662"/>
              <a:ext cx="1229448" cy="614724"/>
            </a:xfrm>
            <a:custGeom>
              <a:avLst/>
              <a:gdLst>
                <a:gd name="connsiteX0" fmla="*/ 0 w 1229448"/>
                <a:gd name="connsiteY0" fmla="*/ 614724 h 614724"/>
                <a:gd name="connsiteX1" fmla="*/ 614724 w 1229448"/>
                <a:gd name="connsiteY1" fmla="*/ 0 h 614724"/>
                <a:gd name="connsiteX2" fmla="*/ 614724 w 1229448"/>
                <a:gd name="connsiteY2" fmla="*/ 0 h 614724"/>
                <a:gd name="connsiteX3" fmla="*/ 1229449 w 1229448"/>
                <a:gd name="connsiteY3" fmla="*/ 614724 h 614724"/>
              </a:gdLst>
              <a:ahLst/>
              <a:cxnLst>
                <a:cxn ang="0">
                  <a:pos x="connsiteX0" y="connsiteY0"/>
                </a:cxn>
                <a:cxn ang="0">
                  <a:pos x="connsiteX1" y="connsiteY1"/>
                </a:cxn>
                <a:cxn ang="0">
                  <a:pos x="connsiteX2" y="connsiteY2"/>
                </a:cxn>
                <a:cxn ang="0">
                  <a:pos x="connsiteX3" y="connsiteY3"/>
                </a:cxn>
              </a:cxnLst>
              <a:rect l="l" t="t" r="r" b="b"/>
              <a:pathLst>
                <a:path w="1229448" h="614724">
                  <a:moveTo>
                    <a:pt x="0" y="614724"/>
                  </a:moveTo>
                  <a:cubicBezTo>
                    <a:pt x="0" y="275165"/>
                    <a:pt x="275166" y="0"/>
                    <a:pt x="614724" y="0"/>
                  </a:cubicBezTo>
                  <a:lnTo>
                    <a:pt x="614724" y="0"/>
                  </a:lnTo>
                  <a:cubicBezTo>
                    <a:pt x="954283" y="0"/>
                    <a:pt x="1229449" y="275165"/>
                    <a:pt x="1229449" y="614724"/>
                  </a:cubicBezTo>
                </a:path>
              </a:pathLst>
            </a:custGeom>
            <a:solidFill>
              <a:srgbClr val="FFFFFF"/>
            </a:solidFill>
            <a:ln w="34158" cap="rnd">
              <a:solidFill>
                <a:srgbClr val="FA0F0E"/>
              </a:solidFill>
              <a:prstDash val="solid"/>
              <a:round/>
            </a:ln>
          </p:spPr>
          <p:txBody>
            <a:bodyPr rtlCol="0" anchor="ctr"/>
            <a:lstStyle/>
            <a:p>
              <a:endParaRPr lang="nl-NL"/>
            </a:p>
          </p:txBody>
        </p:sp>
        <p:sp>
          <p:nvSpPr>
            <p:cNvPr id="106" name="Vrije vorm: vorm 105">
              <a:extLst>
                <a:ext uri="{FF2B5EF4-FFF2-40B4-BE49-F238E27FC236}">
                  <a16:creationId xmlns:a16="http://schemas.microsoft.com/office/drawing/2014/main" id="{09FC25EA-CE63-2D2C-D435-254870C1215F}"/>
                </a:ext>
              </a:extLst>
            </p:cNvPr>
            <p:cNvSpPr/>
            <p:nvPr/>
          </p:nvSpPr>
          <p:spPr>
            <a:xfrm>
              <a:off x="4299652" y="1874703"/>
              <a:ext cx="998179" cy="1722218"/>
            </a:xfrm>
            <a:custGeom>
              <a:avLst/>
              <a:gdLst>
                <a:gd name="connsiteX0" fmla="*/ 0 w 998179"/>
                <a:gd name="connsiteY0" fmla="*/ 499090 h 1722218"/>
                <a:gd name="connsiteX1" fmla="*/ 0 w 998179"/>
                <a:gd name="connsiteY1" fmla="*/ 1223129 h 1722218"/>
                <a:gd name="connsiteX2" fmla="*/ 499090 w 998179"/>
                <a:gd name="connsiteY2" fmla="*/ 1722218 h 1722218"/>
                <a:gd name="connsiteX3" fmla="*/ 499090 w 998179"/>
                <a:gd name="connsiteY3" fmla="*/ 1722218 h 1722218"/>
                <a:gd name="connsiteX4" fmla="*/ 998179 w 998179"/>
                <a:gd name="connsiteY4" fmla="*/ 1223129 h 1722218"/>
                <a:gd name="connsiteX5" fmla="*/ 998179 w 998179"/>
                <a:gd name="connsiteY5" fmla="*/ 499090 h 1722218"/>
                <a:gd name="connsiteX6" fmla="*/ 499090 w 998179"/>
                <a:gd name="connsiteY6" fmla="*/ 0 h 1722218"/>
                <a:gd name="connsiteX7" fmla="*/ 499090 w 998179"/>
                <a:gd name="connsiteY7" fmla="*/ 0 h 1722218"/>
                <a:gd name="connsiteX8" fmla="*/ 0 w 998179"/>
                <a:gd name="connsiteY8" fmla="*/ 499090 h 17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8179" h="1722218">
                  <a:moveTo>
                    <a:pt x="0" y="499090"/>
                  </a:moveTo>
                  <a:lnTo>
                    <a:pt x="0" y="1223129"/>
                  </a:lnTo>
                  <a:cubicBezTo>
                    <a:pt x="0" y="1498807"/>
                    <a:pt x="223412" y="1722218"/>
                    <a:pt x="499090" y="1722218"/>
                  </a:cubicBezTo>
                  <a:lnTo>
                    <a:pt x="499090" y="1722218"/>
                  </a:lnTo>
                  <a:cubicBezTo>
                    <a:pt x="774768" y="1722218"/>
                    <a:pt x="998179" y="1498807"/>
                    <a:pt x="998179" y="1223129"/>
                  </a:cubicBezTo>
                  <a:lnTo>
                    <a:pt x="998179" y="499090"/>
                  </a:lnTo>
                  <a:cubicBezTo>
                    <a:pt x="998179" y="223412"/>
                    <a:pt x="774768" y="0"/>
                    <a:pt x="499090" y="0"/>
                  </a:cubicBezTo>
                  <a:lnTo>
                    <a:pt x="499090" y="0"/>
                  </a:lnTo>
                  <a:cubicBezTo>
                    <a:pt x="223412" y="0"/>
                    <a:pt x="0" y="223412"/>
                    <a:pt x="0" y="499090"/>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07" name="Vrije vorm: vorm 106">
              <a:extLst>
                <a:ext uri="{FF2B5EF4-FFF2-40B4-BE49-F238E27FC236}">
                  <a16:creationId xmlns:a16="http://schemas.microsoft.com/office/drawing/2014/main" id="{2141DED6-D381-825B-A535-7E13635258DB}"/>
                </a:ext>
              </a:extLst>
            </p:cNvPr>
            <p:cNvSpPr/>
            <p:nvPr/>
          </p:nvSpPr>
          <p:spPr>
            <a:xfrm>
              <a:off x="4704287" y="2883473"/>
              <a:ext cx="188738" cy="24937"/>
            </a:xfrm>
            <a:custGeom>
              <a:avLst/>
              <a:gdLst>
                <a:gd name="connsiteX0" fmla="*/ 188739 w 188738"/>
                <a:gd name="connsiteY0" fmla="*/ 171 h 24937"/>
                <a:gd name="connsiteX1" fmla="*/ 94455 w 188738"/>
                <a:gd name="connsiteY1" fmla="*/ 24937 h 24937"/>
                <a:gd name="connsiteX2" fmla="*/ 94455 w 188738"/>
                <a:gd name="connsiteY2" fmla="*/ 24937 h 24937"/>
                <a:gd name="connsiteX3" fmla="*/ 0 w 188738"/>
                <a:gd name="connsiteY3" fmla="*/ 0 h 24937"/>
              </a:gdLst>
              <a:ahLst/>
              <a:cxnLst>
                <a:cxn ang="0">
                  <a:pos x="connsiteX0" y="connsiteY0"/>
                </a:cxn>
                <a:cxn ang="0">
                  <a:pos x="connsiteX1" y="connsiteY1"/>
                </a:cxn>
                <a:cxn ang="0">
                  <a:pos x="connsiteX2" y="connsiteY2"/>
                </a:cxn>
                <a:cxn ang="0">
                  <a:pos x="connsiteX3" y="connsiteY3"/>
                </a:cxn>
              </a:cxnLst>
              <a:rect l="l" t="t" r="r" b="b"/>
              <a:pathLst>
                <a:path w="188738" h="24937">
                  <a:moveTo>
                    <a:pt x="188739" y="171"/>
                  </a:moveTo>
                  <a:cubicBezTo>
                    <a:pt x="160898" y="15885"/>
                    <a:pt x="128616" y="24937"/>
                    <a:pt x="94455" y="24937"/>
                  </a:cubicBezTo>
                  <a:lnTo>
                    <a:pt x="94455" y="24937"/>
                  </a:lnTo>
                  <a:cubicBezTo>
                    <a:pt x="60123" y="24937"/>
                    <a:pt x="27841" y="15885"/>
                    <a:pt x="0" y="0"/>
                  </a:cubicBezTo>
                </a:path>
              </a:pathLst>
            </a:custGeom>
            <a:noFill/>
            <a:ln w="34158" cap="rnd">
              <a:solidFill>
                <a:srgbClr val="FA0F0E"/>
              </a:solidFill>
              <a:prstDash val="solid"/>
              <a:round/>
            </a:ln>
          </p:spPr>
          <p:txBody>
            <a:bodyPr rtlCol="0" anchor="ctr"/>
            <a:lstStyle/>
            <a:p>
              <a:endParaRPr lang="nl-NL"/>
            </a:p>
          </p:txBody>
        </p:sp>
        <p:sp>
          <p:nvSpPr>
            <p:cNvPr id="108" name="Vrije vorm: vorm 107">
              <a:extLst>
                <a:ext uri="{FF2B5EF4-FFF2-40B4-BE49-F238E27FC236}">
                  <a16:creationId xmlns:a16="http://schemas.microsoft.com/office/drawing/2014/main" id="{6FADCC84-DF86-C954-D449-9E339A529737}"/>
                </a:ext>
              </a:extLst>
            </p:cNvPr>
            <p:cNvSpPr/>
            <p:nvPr/>
          </p:nvSpPr>
          <p:spPr>
            <a:xfrm>
              <a:off x="4499152" y="2425873"/>
              <a:ext cx="343828" cy="332058"/>
            </a:xfrm>
            <a:custGeom>
              <a:avLst/>
              <a:gdLst>
                <a:gd name="connsiteX0" fmla="*/ 343829 w 343828"/>
                <a:gd name="connsiteY0" fmla="*/ 287820 h 332058"/>
                <a:gd name="connsiteX1" fmla="*/ 299590 w 343828"/>
                <a:gd name="connsiteY1" fmla="*/ 332059 h 332058"/>
                <a:gd name="connsiteX2" fmla="*/ 299590 w 343828"/>
                <a:gd name="connsiteY2" fmla="*/ 332059 h 332058"/>
                <a:gd name="connsiteX3" fmla="*/ 255352 w 343828"/>
                <a:gd name="connsiteY3" fmla="*/ 287820 h 332058"/>
                <a:gd name="connsiteX4" fmla="*/ 255352 w 343828"/>
                <a:gd name="connsiteY4" fmla="*/ 148957 h 332058"/>
                <a:gd name="connsiteX5" fmla="*/ 107435 w 343828"/>
                <a:gd name="connsiteY5" fmla="*/ 15 h 332058"/>
                <a:gd name="connsiteX6" fmla="*/ 0 w 343828"/>
                <a:gd name="connsiteY6" fmla="*/ 49890 h 33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828" h="332058">
                  <a:moveTo>
                    <a:pt x="343829" y="287820"/>
                  </a:moveTo>
                  <a:cubicBezTo>
                    <a:pt x="343829" y="312245"/>
                    <a:pt x="324016" y="332059"/>
                    <a:pt x="299590" y="332059"/>
                  </a:cubicBezTo>
                  <a:lnTo>
                    <a:pt x="299590" y="332059"/>
                  </a:lnTo>
                  <a:cubicBezTo>
                    <a:pt x="275165" y="332059"/>
                    <a:pt x="255352" y="312245"/>
                    <a:pt x="255352" y="287820"/>
                  </a:cubicBezTo>
                  <a:lnTo>
                    <a:pt x="255352" y="148957"/>
                  </a:lnTo>
                  <a:cubicBezTo>
                    <a:pt x="255352" y="67654"/>
                    <a:pt x="188738" y="-1180"/>
                    <a:pt x="107435" y="15"/>
                  </a:cubicBezTo>
                  <a:cubicBezTo>
                    <a:pt x="64564" y="699"/>
                    <a:pt x="26133" y="19829"/>
                    <a:pt x="0" y="49890"/>
                  </a:cubicBezTo>
                </a:path>
              </a:pathLst>
            </a:custGeom>
            <a:noFill/>
            <a:ln w="34158" cap="rnd">
              <a:solidFill>
                <a:srgbClr val="FA0F0E"/>
              </a:solidFill>
              <a:prstDash val="solid"/>
              <a:round/>
            </a:ln>
          </p:spPr>
          <p:txBody>
            <a:bodyPr rtlCol="0" anchor="ctr"/>
            <a:lstStyle/>
            <a:p>
              <a:endParaRPr lang="nl-NL"/>
            </a:p>
          </p:txBody>
        </p:sp>
        <p:sp>
          <p:nvSpPr>
            <p:cNvPr id="109" name="Vrije vorm: vorm 108">
              <a:extLst>
                <a:ext uri="{FF2B5EF4-FFF2-40B4-BE49-F238E27FC236}">
                  <a16:creationId xmlns:a16="http://schemas.microsoft.com/office/drawing/2014/main" id="{107C0ACE-9597-D889-CAEA-6E0A2495B420}"/>
                </a:ext>
              </a:extLst>
            </p:cNvPr>
            <p:cNvSpPr/>
            <p:nvPr/>
          </p:nvSpPr>
          <p:spPr>
            <a:xfrm>
              <a:off x="4893026" y="2425875"/>
              <a:ext cx="205306" cy="49888"/>
            </a:xfrm>
            <a:custGeom>
              <a:avLst/>
              <a:gdLst>
                <a:gd name="connsiteX0" fmla="*/ 205306 w 205306"/>
                <a:gd name="connsiteY0" fmla="*/ 49888 h 49888"/>
                <a:gd name="connsiteX1" fmla="*/ 97870 w 205306"/>
                <a:gd name="connsiteY1" fmla="*/ 13 h 49888"/>
                <a:gd name="connsiteX2" fmla="*/ 0 w 205306"/>
                <a:gd name="connsiteY2" fmla="*/ 37249 h 49888"/>
              </a:gdLst>
              <a:ahLst/>
              <a:cxnLst>
                <a:cxn ang="0">
                  <a:pos x="connsiteX0" y="connsiteY0"/>
                </a:cxn>
                <a:cxn ang="0">
                  <a:pos x="connsiteX1" y="connsiteY1"/>
                </a:cxn>
                <a:cxn ang="0">
                  <a:pos x="connsiteX2" y="connsiteY2"/>
                </a:cxn>
              </a:cxnLst>
              <a:rect l="l" t="t" r="r" b="b"/>
              <a:pathLst>
                <a:path w="205306" h="49888">
                  <a:moveTo>
                    <a:pt x="205306" y="49888"/>
                  </a:moveTo>
                  <a:cubicBezTo>
                    <a:pt x="179002" y="19827"/>
                    <a:pt x="140742" y="697"/>
                    <a:pt x="97870" y="13"/>
                  </a:cubicBezTo>
                  <a:cubicBezTo>
                    <a:pt x="60464" y="-499"/>
                    <a:pt x="26133" y="13678"/>
                    <a:pt x="0" y="37249"/>
                  </a:cubicBezTo>
                </a:path>
              </a:pathLst>
            </a:custGeom>
            <a:noFill/>
            <a:ln w="34158" cap="rnd">
              <a:solidFill>
                <a:srgbClr val="FA0F0E"/>
              </a:solidFill>
              <a:prstDash val="solid"/>
              <a:round/>
            </a:ln>
          </p:spPr>
          <p:txBody>
            <a:bodyPr rtlCol="0" anchor="ctr"/>
            <a:lstStyle/>
            <a:p>
              <a:endParaRPr lang="nl-NL"/>
            </a:p>
          </p:txBody>
        </p:sp>
        <p:sp>
          <p:nvSpPr>
            <p:cNvPr id="110" name="Vrije vorm: vorm 109">
              <a:extLst>
                <a:ext uri="{FF2B5EF4-FFF2-40B4-BE49-F238E27FC236}">
                  <a16:creationId xmlns:a16="http://schemas.microsoft.com/office/drawing/2014/main" id="{A441AA80-A4BE-A0EE-4E75-1295E5652B2C}"/>
                </a:ext>
              </a:extLst>
            </p:cNvPr>
            <p:cNvSpPr/>
            <p:nvPr/>
          </p:nvSpPr>
          <p:spPr>
            <a:xfrm>
              <a:off x="4424852" y="2028598"/>
              <a:ext cx="747609" cy="1102882"/>
            </a:xfrm>
            <a:custGeom>
              <a:avLst/>
              <a:gdLst>
                <a:gd name="connsiteX0" fmla="*/ 373890 w 747609"/>
                <a:gd name="connsiteY0" fmla="*/ 0 h 1102882"/>
                <a:gd name="connsiteX1" fmla="*/ 747610 w 747609"/>
                <a:gd name="connsiteY1" fmla="*/ 373720 h 1102882"/>
                <a:gd name="connsiteX2" fmla="*/ 747610 w 747609"/>
                <a:gd name="connsiteY2" fmla="*/ 729163 h 1102882"/>
                <a:gd name="connsiteX3" fmla="*/ 373890 w 747609"/>
                <a:gd name="connsiteY3" fmla="*/ 1102882 h 1102882"/>
                <a:gd name="connsiteX4" fmla="*/ 373719 w 747609"/>
                <a:gd name="connsiteY4" fmla="*/ 1102882 h 1102882"/>
                <a:gd name="connsiteX5" fmla="*/ 0 w 747609"/>
                <a:gd name="connsiteY5" fmla="*/ 729163 h 1102882"/>
                <a:gd name="connsiteX6" fmla="*/ 0 w 747609"/>
                <a:gd name="connsiteY6" fmla="*/ 373720 h 1102882"/>
                <a:gd name="connsiteX7" fmla="*/ 373719 w 747609"/>
                <a:gd name="connsiteY7" fmla="*/ 0 h 110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609" h="1102882">
                  <a:moveTo>
                    <a:pt x="373890" y="0"/>
                  </a:moveTo>
                  <a:cubicBezTo>
                    <a:pt x="580290" y="0"/>
                    <a:pt x="747610" y="167320"/>
                    <a:pt x="747610" y="373720"/>
                  </a:cubicBezTo>
                  <a:lnTo>
                    <a:pt x="747610" y="729163"/>
                  </a:lnTo>
                  <a:cubicBezTo>
                    <a:pt x="747610" y="935563"/>
                    <a:pt x="580290" y="1102882"/>
                    <a:pt x="373890" y="1102882"/>
                  </a:cubicBezTo>
                  <a:lnTo>
                    <a:pt x="373719" y="1102882"/>
                  </a:lnTo>
                  <a:cubicBezTo>
                    <a:pt x="167320" y="1102882"/>
                    <a:pt x="0" y="935562"/>
                    <a:pt x="0" y="729163"/>
                  </a:cubicBezTo>
                  <a:lnTo>
                    <a:pt x="0" y="373720"/>
                  </a:lnTo>
                  <a:cubicBezTo>
                    <a:pt x="0" y="167320"/>
                    <a:pt x="167320" y="0"/>
                    <a:pt x="373719" y="0"/>
                  </a:cubicBezTo>
                  <a:close/>
                </a:path>
              </a:pathLst>
            </a:custGeom>
            <a:noFill/>
            <a:ln w="34158" cap="rnd">
              <a:solidFill>
                <a:srgbClr val="FA0F0E"/>
              </a:solidFill>
              <a:prstDash val="solid"/>
              <a:round/>
            </a:ln>
          </p:spPr>
          <p:txBody>
            <a:bodyPr rtlCol="0" anchor="ctr"/>
            <a:lstStyle/>
            <a:p>
              <a:endParaRPr lang="nl-NL"/>
            </a:p>
          </p:txBody>
        </p:sp>
        <p:sp>
          <p:nvSpPr>
            <p:cNvPr id="111" name="Vrije vorm: vorm 110">
              <a:extLst>
                <a:ext uri="{FF2B5EF4-FFF2-40B4-BE49-F238E27FC236}">
                  <a16:creationId xmlns:a16="http://schemas.microsoft.com/office/drawing/2014/main" id="{EAED762D-9E47-CBA4-1728-337DBB287883}"/>
                </a:ext>
              </a:extLst>
            </p:cNvPr>
            <p:cNvSpPr/>
            <p:nvPr/>
          </p:nvSpPr>
          <p:spPr>
            <a:xfrm>
              <a:off x="4425023" y="2210846"/>
              <a:ext cx="747438" cy="351514"/>
            </a:xfrm>
            <a:custGeom>
              <a:avLst/>
              <a:gdLst>
                <a:gd name="connsiteX0" fmla="*/ 747439 w 747438"/>
                <a:gd name="connsiteY0" fmla="*/ 351515 h 351514"/>
                <a:gd name="connsiteX1" fmla="*/ 373719 w 747438"/>
                <a:gd name="connsiteY1" fmla="*/ 0 h 351514"/>
                <a:gd name="connsiteX2" fmla="*/ 373719 w 747438"/>
                <a:gd name="connsiteY2" fmla="*/ 0 h 351514"/>
                <a:gd name="connsiteX3" fmla="*/ 0 w 747438"/>
                <a:gd name="connsiteY3" fmla="*/ 351515 h 351514"/>
              </a:gdLst>
              <a:ahLst/>
              <a:cxnLst>
                <a:cxn ang="0">
                  <a:pos x="connsiteX0" y="connsiteY0"/>
                </a:cxn>
                <a:cxn ang="0">
                  <a:pos x="connsiteX1" y="connsiteY1"/>
                </a:cxn>
                <a:cxn ang="0">
                  <a:pos x="connsiteX2" y="connsiteY2"/>
                </a:cxn>
                <a:cxn ang="0">
                  <a:pos x="connsiteX3" y="connsiteY3"/>
                </a:cxn>
              </a:cxnLst>
              <a:rect l="l" t="t" r="r" b="b"/>
              <a:pathLst>
                <a:path w="747438" h="351514">
                  <a:moveTo>
                    <a:pt x="747439" y="351515"/>
                  </a:moveTo>
                  <a:cubicBezTo>
                    <a:pt x="747439" y="145013"/>
                    <a:pt x="580051" y="0"/>
                    <a:pt x="373719" y="0"/>
                  </a:cubicBezTo>
                  <a:lnTo>
                    <a:pt x="373719" y="0"/>
                  </a:lnTo>
                  <a:cubicBezTo>
                    <a:pt x="167217" y="0"/>
                    <a:pt x="0" y="145184"/>
                    <a:pt x="0" y="351515"/>
                  </a:cubicBezTo>
                </a:path>
              </a:pathLst>
            </a:custGeom>
            <a:noFill/>
            <a:ln w="34158" cap="rnd">
              <a:solidFill>
                <a:srgbClr val="FA0F0E"/>
              </a:solidFill>
              <a:prstDash val="solid"/>
              <a:round/>
            </a:ln>
          </p:spPr>
          <p:txBody>
            <a:bodyPr rtlCol="0" anchor="ctr"/>
            <a:lstStyle/>
            <a:p>
              <a:endParaRPr lang="nl-NL"/>
            </a:p>
          </p:txBody>
        </p:sp>
        <p:sp>
          <p:nvSpPr>
            <p:cNvPr id="112" name="Vrije vorm: vorm 111">
              <a:extLst>
                <a:ext uri="{FF2B5EF4-FFF2-40B4-BE49-F238E27FC236}">
                  <a16:creationId xmlns:a16="http://schemas.microsoft.com/office/drawing/2014/main" id="{EC67B7B6-43B7-B4B2-AC61-68EA949BADED}"/>
                </a:ext>
              </a:extLst>
            </p:cNvPr>
            <p:cNvSpPr/>
            <p:nvPr/>
          </p:nvSpPr>
          <p:spPr>
            <a:xfrm>
              <a:off x="4943584" y="2536569"/>
              <a:ext cx="59098" cy="59098"/>
            </a:xfrm>
            <a:custGeom>
              <a:avLst/>
              <a:gdLst>
                <a:gd name="connsiteX0" fmla="*/ 59098 w 59098"/>
                <a:gd name="connsiteY0" fmla="*/ 29549 h 59098"/>
                <a:gd name="connsiteX1" fmla="*/ 29549 w 59098"/>
                <a:gd name="connsiteY1" fmla="*/ 59098 h 59098"/>
                <a:gd name="connsiteX2" fmla="*/ -1 w 59098"/>
                <a:gd name="connsiteY2" fmla="*/ 29549 h 59098"/>
                <a:gd name="connsiteX3" fmla="*/ 29549 w 59098"/>
                <a:gd name="connsiteY3" fmla="*/ 0 h 59098"/>
                <a:gd name="connsiteX4" fmla="*/ 59098 w 59098"/>
                <a:gd name="connsiteY4" fmla="*/ 29549 h 5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8" h="59098">
                  <a:moveTo>
                    <a:pt x="59098" y="29549"/>
                  </a:moveTo>
                  <a:cubicBezTo>
                    <a:pt x="59098" y="45869"/>
                    <a:pt x="45869" y="59098"/>
                    <a:pt x="29549" y="59098"/>
                  </a:cubicBezTo>
                  <a:cubicBezTo>
                    <a:pt x="13229" y="59098"/>
                    <a:pt x="-1" y="45869"/>
                    <a:pt x="-1" y="29549"/>
                  </a:cubicBezTo>
                  <a:cubicBezTo>
                    <a:pt x="-1" y="13230"/>
                    <a:pt x="13229" y="0"/>
                    <a:pt x="29549" y="0"/>
                  </a:cubicBezTo>
                  <a:cubicBezTo>
                    <a:pt x="45868" y="0"/>
                    <a:pt x="59098" y="13229"/>
                    <a:pt x="59098" y="29549"/>
                  </a:cubicBezTo>
                  <a:close/>
                </a:path>
              </a:pathLst>
            </a:custGeom>
            <a:solidFill>
              <a:srgbClr val="FA0F0E"/>
            </a:solidFill>
            <a:ln w="17079" cap="flat">
              <a:noFill/>
              <a:prstDash val="solid"/>
              <a:miter/>
            </a:ln>
          </p:spPr>
          <p:txBody>
            <a:bodyPr rtlCol="0" anchor="ctr"/>
            <a:lstStyle/>
            <a:p>
              <a:endParaRPr lang="nl-NL"/>
            </a:p>
          </p:txBody>
        </p:sp>
        <p:sp>
          <p:nvSpPr>
            <p:cNvPr id="113" name="Vrije vorm: vorm 112">
              <a:extLst>
                <a:ext uri="{FF2B5EF4-FFF2-40B4-BE49-F238E27FC236}">
                  <a16:creationId xmlns:a16="http://schemas.microsoft.com/office/drawing/2014/main" id="{FB743332-828B-46F4-35D0-4A0BFB928F7C}"/>
                </a:ext>
              </a:extLst>
            </p:cNvPr>
            <p:cNvSpPr/>
            <p:nvPr/>
          </p:nvSpPr>
          <p:spPr>
            <a:xfrm>
              <a:off x="4594631" y="2536569"/>
              <a:ext cx="59098" cy="59098"/>
            </a:xfrm>
            <a:custGeom>
              <a:avLst/>
              <a:gdLst>
                <a:gd name="connsiteX0" fmla="*/ 59098 w 59098"/>
                <a:gd name="connsiteY0" fmla="*/ 29549 h 59098"/>
                <a:gd name="connsiteX1" fmla="*/ 29549 w 59098"/>
                <a:gd name="connsiteY1" fmla="*/ 59098 h 59098"/>
                <a:gd name="connsiteX2" fmla="*/ 0 w 59098"/>
                <a:gd name="connsiteY2" fmla="*/ 29549 h 59098"/>
                <a:gd name="connsiteX3" fmla="*/ 29549 w 59098"/>
                <a:gd name="connsiteY3" fmla="*/ 0 h 59098"/>
                <a:gd name="connsiteX4" fmla="*/ 59098 w 59098"/>
                <a:gd name="connsiteY4" fmla="*/ 29549 h 5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8" h="59098">
                  <a:moveTo>
                    <a:pt x="59098" y="29549"/>
                  </a:moveTo>
                  <a:cubicBezTo>
                    <a:pt x="59098" y="45869"/>
                    <a:pt x="45869" y="59098"/>
                    <a:pt x="29549" y="59098"/>
                  </a:cubicBezTo>
                  <a:cubicBezTo>
                    <a:pt x="13230" y="59098"/>
                    <a:pt x="0" y="45869"/>
                    <a:pt x="0" y="29549"/>
                  </a:cubicBezTo>
                  <a:cubicBezTo>
                    <a:pt x="0" y="13230"/>
                    <a:pt x="13229" y="0"/>
                    <a:pt x="29549" y="0"/>
                  </a:cubicBezTo>
                  <a:cubicBezTo>
                    <a:pt x="45868" y="0"/>
                    <a:pt x="59098" y="13229"/>
                    <a:pt x="59098" y="29549"/>
                  </a:cubicBezTo>
                  <a:close/>
                </a:path>
              </a:pathLst>
            </a:custGeom>
            <a:solidFill>
              <a:srgbClr val="FA0F0E"/>
            </a:solidFill>
            <a:ln w="17079" cap="flat">
              <a:noFill/>
              <a:prstDash val="solid"/>
              <a:miter/>
            </a:ln>
          </p:spPr>
          <p:txBody>
            <a:bodyPr rtlCol="0" anchor="ctr"/>
            <a:lstStyle/>
            <a:p>
              <a:endParaRPr lang="nl-NL"/>
            </a:p>
          </p:txBody>
        </p:sp>
      </p:grpSp>
      <p:grpSp>
        <p:nvGrpSpPr>
          <p:cNvPr id="114" name="Graphic 88">
            <a:extLst>
              <a:ext uri="{FF2B5EF4-FFF2-40B4-BE49-F238E27FC236}">
                <a16:creationId xmlns:a16="http://schemas.microsoft.com/office/drawing/2014/main" id="{AEAEDCCA-4E9F-D678-60D4-8E90F2C21756}"/>
              </a:ext>
            </a:extLst>
          </p:cNvPr>
          <p:cNvGrpSpPr/>
          <p:nvPr/>
        </p:nvGrpSpPr>
        <p:grpSpPr>
          <a:xfrm>
            <a:off x="8404930" y="1896566"/>
            <a:ext cx="1371557" cy="1760819"/>
            <a:chOff x="8404930" y="1896566"/>
            <a:chExt cx="1371557" cy="1760819"/>
          </a:xfrm>
        </p:grpSpPr>
        <p:sp>
          <p:nvSpPr>
            <p:cNvPr id="115" name="Vrije vorm: vorm 114">
              <a:extLst>
                <a:ext uri="{FF2B5EF4-FFF2-40B4-BE49-F238E27FC236}">
                  <a16:creationId xmlns:a16="http://schemas.microsoft.com/office/drawing/2014/main" id="{63A664F3-DC8B-CDE4-E699-74E275DAF99B}"/>
                </a:ext>
              </a:extLst>
            </p:cNvPr>
            <p:cNvSpPr/>
            <p:nvPr/>
          </p:nvSpPr>
          <p:spPr>
            <a:xfrm>
              <a:off x="8590424" y="3157101"/>
              <a:ext cx="1000570" cy="500285"/>
            </a:xfrm>
            <a:custGeom>
              <a:avLst/>
              <a:gdLst>
                <a:gd name="connsiteX0" fmla="*/ 0 w 1000570"/>
                <a:gd name="connsiteY0" fmla="*/ 500285 h 500285"/>
                <a:gd name="connsiteX1" fmla="*/ 500286 w 1000570"/>
                <a:gd name="connsiteY1" fmla="*/ 0 h 500285"/>
                <a:gd name="connsiteX2" fmla="*/ 500286 w 1000570"/>
                <a:gd name="connsiteY2" fmla="*/ 0 h 500285"/>
                <a:gd name="connsiteX3" fmla="*/ 1000571 w 1000570"/>
                <a:gd name="connsiteY3" fmla="*/ 500285 h 500285"/>
              </a:gdLst>
              <a:ahLst/>
              <a:cxnLst>
                <a:cxn ang="0">
                  <a:pos x="connsiteX0" y="connsiteY0"/>
                </a:cxn>
                <a:cxn ang="0">
                  <a:pos x="connsiteX1" y="connsiteY1"/>
                </a:cxn>
                <a:cxn ang="0">
                  <a:pos x="connsiteX2" y="connsiteY2"/>
                </a:cxn>
                <a:cxn ang="0">
                  <a:pos x="connsiteX3" y="connsiteY3"/>
                </a:cxn>
              </a:cxnLst>
              <a:rect l="l" t="t" r="r" b="b"/>
              <a:pathLst>
                <a:path w="1000570" h="500285">
                  <a:moveTo>
                    <a:pt x="0" y="500285"/>
                  </a:moveTo>
                  <a:cubicBezTo>
                    <a:pt x="0" y="223924"/>
                    <a:pt x="223925" y="0"/>
                    <a:pt x="500286" y="0"/>
                  </a:cubicBezTo>
                  <a:lnTo>
                    <a:pt x="500286" y="0"/>
                  </a:lnTo>
                  <a:cubicBezTo>
                    <a:pt x="776647" y="0"/>
                    <a:pt x="1000571" y="223924"/>
                    <a:pt x="1000571" y="500285"/>
                  </a:cubicBezTo>
                </a:path>
              </a:pathLst>
            </a:custGeom>
            <a:solidFill>
              <a:srgbClr val="FFFFFF"/>
            </a:solidFill>
            <a:ln w="34158" cap="rnd">
              <a:solidFill>
                <a:srgbClr val="FA0F0E"/>
              </a:solidFill>
              <a:prstDash val="solid"/>
              <a:round/>
            </a:ln>
          </p:spPr>
          <p:txBody>
            <a:bodyPr rtlCol="0" anchor="ctr"/>
            <a:lstStyle/>
            <a:p>
              <a:endParaRPr lang="nl-NL"/>
            </a:p>
          </p:txBody>
        </p:sp>
        <p:sp>
          <p:nvSpPr>
            <p:cNvPr id="116" name="Vrije vorm: vorm 115">
              <a:extLst>
                <a:ext uri="{FF2B5EF4-FFF2-40B4-BE49-F238E27FC236}">
                  <a16:creationId xmlns:a16="http://schemas.microsoft.com/office/drawing/2014/main" id="{5DB82C56-9DEC-35B2-3833-2F66B30EE84E}"/>
                </a:ext>
              </a:extLst>
            </p:cNvPr>
            <p:cNvSpPr/>
            <p:nvPr/>
          </p:nvSpPr>
          <p:spPr>
            <a:xfrm>
              <a:off x="8843384" y="3161542"/>
              <a:ext cx="494820" cy="333068"/>
            </a:xfrm>
            <a:custGeom>
              <a:avLst/>
              <a:gdLst>
                <a:gd name="connsiteX0" fmla="*/ 328115 w 494820"/>
                <a:gd name="connsiteY0" fmla="*/ 0 h 333068"/>
                <a:gd name="connsiteX1" fmla="*/ 247325 w 494820"/>
                <a:gd name="connsiteY1" fmla="*/ 20838 h 333068"/>
                <a:gd name="connsiteX2" fmla="*/ 166534 w 494820"/>
                <a:gd name="connsiteY2" fmla="*/ 0 h 333068"/>
                <a:gd name="connsiteX3" fmla="*/ 0 w 494820"/>
                <a:gd name="connsiteY3" fmla="*/ 166534 h 333068"/>
                <a:gd name="connsiteX4" fmla="*/ 166534 w 494820"/>
                <a:gd name="connsiteY4" fmla="*/ 333068 h 333068"/>
                <a:gd name="connsiteX5" fmla="*/ 247325 w 494820"/>
                <a:gd name="connsiteY5" fmla="*/ 312230 h 333068"/>
                <a:gd name="connsiteX6" fmla="*/ 328115 w 494820"/>
                <a:gd name="connsiteY6" fmla="*/ 333068 h 333068"/>
                <a:gd name="connsiteX7" fmla="*/ 494820 w 494820"/>
                <a:gd name="connsiteY7" fmla="*/ 166534 h 333068"/>
                <a:gd name="connsiteX8" fmla="*/ 328115 w 494820"/>
                <a:gd name="connsiteY8" fmla="*/ 0 h 33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4820" h="333068">
                  <a:moveTo>
                    <a:pt x="328115" y="0"/>
                  </a:moveTo>
                  <a:cubicBezTo>
                    <a:pt x="298737" y="0"/>
                    <a:pt x="271237" y="7686"/>
                    <a:pt x="247325" y="20838"/>
                  </a:cubicBezTo>
                  <a:cubicBezTo>
                    <a:pt x="223412" y="7515"/>
                    <a:pt x="195913" y="0"/>
                    <a:pt x="166534" y="0"/>
                  </a:cubicBezTo>
                  <a:cubicBezTo>
                    <a:pt x="74471" y="0"/>
                    <a:pt x="0" y="74641"/>
                    <a:pt x="0" y="166534"/>
                  </a:cubicBezTo>
                  <a:cubicBezTo>
                    <a:pt x="0" y="258427"/>
                    <a:pt x="74641" y="333068"/>
                    <a:pt x="166534" y="333068"/>
                  </a:cubicBezTo>
                  <a:cubicBezTo>
                    <a:pt x="195913" y="333068"/>
                    <a:pt x="223412" y="325382"/>
                    <a:pt x="247325" y="312230"/>
                  </a:cubicBezTo>
                  <a:cubicBezTo>
                    <a:pt x="271237" y="325553"/>
                    <a:pt x="298737" y="333068"/>
                    <a:pt x="328115" y="333068"/>
                  </a:cubicBezTo>
                  <a:cubicBezTo>
                    <a:pt x="420179" y="333068"/>
                    <a:pt x="494820" y="258427"/>
                    <a:pt x="494820" y="166534"/>
                  </a:cubicBezTo>
                  <a:cubicBezTo>
                    <a:pt x="494820" y="74641"/>
                    <a:pt x="420179" y="0"/>
                    <a:pt x="328115" y="0"/>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17" name="Graphic 88">
              <a:extLst>
                <a:ext uri="{FF2B5EF4-FFF2-40B4-BE49-F238E27FC236}">
                  <a16:creationId xmlns:a16="http://schemas.microsoft.com/office/drawing/2014/main" id="{2B4649CF-F74E-4713-DFEF-49F756FA8EC2}"/>
                </a:ext>
              </a:extLst>
            </p:cNvPr>
            <p:cNvGrpSpPr/>
            <p:nvPr/>
          </p:nvGrpSpPr>
          <p:grpSpPr>
            <a:xfrm>
              <a:off x="8404930" y="1896566"/>
              <a:ext cx="1371557" cy="1495390"/>
              <a:chOff x="8404930" y="1896566"/>
              <a:chExt cx="1371557" cy="1495390"/>
            </a:xfrm>
          </p:grpSpPr>
          <p:sp>
            <p:nvSpPr>
              <p:cNvPr id="118" name="Vrije vorm: vorm 117">
                <a:extLst>
                  <a:ext uri="{FF2B5EF4-FFF2-40B4-BE49-F238E27FC236}">
                    <a16:creationId xmlns:a16="http://schemas.microsoft.com/office/drawing/2014/main" id="{8C9245DA-095A-66FC-8051-D08DCFD69746}"/>
                  </a:ext>
                </a:extLst>
              </p:cNvPr>
              <p:cNvSpPr/>
              <p:nvPr/>
            </p:nvSpPr>
            <p:spPr>
              <a:xfrm>
                <a:off x="8404930" y="1896566"/>
                <a:ext cx="1371557" cy="933273"/>
              </a:xfrm>
              <a:custGeom>
                <a:avLst/>
                <a:gdLst>
                  <a:gd name="connsiteX0" fmla="*/ 1125087 w 1371557"/>
                  <a:gd name="connsiteY0" fmla="*/ 932249 h 933273"/>
                  <a:gd name="connsiteX1" fmla="*/ 1371557 w 1371557"/>
                  <a:gd name="connsiteY1" fmla="*/ 685779 h 933273"/>
                  <a:gd name="connsiteX2" fmla="*/ 1227229 w 1371557"/>
                  <a:gd name="connsiteY2" fmla="*/ 461513 h 933273"/>
                  <a:gd name="connsiteX3" fmla="*/ 1170691 w 1371557"/>
                  <a:gd name="connsiteY3" fmla="*/ 200866 h 933273"/>
                  <a:gd name="connsiteX4" fmla="*/ 910045 w 1371557"/>
                  <a:gd name="connsiteY4" fmla="*/ 144329 h 933273"/>
                  <a:gd name="connsiteX5" fmla="*/ 685779 w 1371557"/>
                  <a:gd name="connsiteY5" fmla="*/ 0 h 933273"/>
                  <a:gd name="connsiteX6" fmla="*/ 461513 w 1371557"/>
                  <a:gd name="connsiteY6" fmla="*/ 144329 h 933273"/>
                  <a:gd name="connsiteX7" fmla="*/ 200866 w 1371557"/>
                  <a:gd name="connsiteY7" fmla="*/ 200866 h 933273"/>
                  <a:gd name="connsiteX8" fmla="*/ 144330 w 1371557"/>
                  <a:gd name="connsiteY8" fmla="*/ 461513 h 933273"/>
                  <a:gd name="connsiteX9" fmla="*/ 0 w 1371557"/>
                  <a:gd name="connsiteY9" fmla="*/ 685779 h 933273"/>
                  <a:gd name="connsiteX10" fmla="*/ 245275 w 1371557"/>
                  <a:gd name="connsiteY10" fmla="*/ 933274 h 933273"/>
                  <a:gd name="connsiteX11" fmla="*/ 1125087 w 1371557"/>
                  <a:gd name="connsiteY11" fmla="*/ 932249 h 93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1557" h="933273">
                    <a:moveTo>
                      <a:pt x="1125087" y="932249"/>
                    </a:moveTo>
                    <a:cubicBezTo>
                      <a:pt x="1261218" y="932249"/>
                      <a:pt x="1371557" y="821910"/>
                      <a:pt x="1371557" y="685779"/>
                    </a:cubicBezTo>
                    <a:cubicBezTo>
                      <a:pt x="1371557" y="586029"/>
                      <a:pt x="1312289" y="500285"/>
                      <a:pt x="1227229" y="461513"/>
                    </a:cubicBezTo>
                    <a:cubicBezTo>
                      <a:pt x="1260023" y="373890"/>
                      <a:pt x="1241064" y="271408"/>
                      <a:pt x="1170691" y="200866"/>
                    </a:cubicBezTo>
                    <a:cubicBezTo>
                      <a:pt x="1100150" y="130324"/>
                      <a:pt x="997668" y="111535"/>
                      <a:pt x="910045" y="144329"/>
                    </a:cubicBezTo>
                    <a:cubicBezTo>
                      <a:pt x="871272" y="59269"/>
                      <a:pt x="785357" y="0"/>
                      <a:pt x="685779" y="0"/>
                    </a:cubicBezTo>
                    <a:cubicBezTo>
                      <a:pt x="586200" y="0"/>
                      <a:pt x="500285" y="59269"/>
                      <a:pt x="461513" y="144329"/>
                    </a:cubicBezTo>
                    <a:cubicBezTo>
                      <a:pt x="373891" y="111535"/>
                      <a:pt x="271408" y="130494"/>
                      <a:pt x="200866" y="200866"/>
                    </a:cubicBezTo>
                    <a:cubicBezTo>
                      <a:pt x="130324" y="271237"/>
                      <a:pt x="111535" y="373890"/>
                      <a:pt x="144330" y="461513"/>
                    </a:cubicBezTo>
                    <a:cubicBezTo>
                      <a:pt x="59269" y="500285"/>
                      <a:pt x="0" y="586200"/>
                      <a:pt x="0" y="685779"/>
                    </a:cubicBezTo>
                    <a:cubicBezTo>
                      <a:pt x="0" y="821910"/>
                      <a:pt x="109144" y="933274"/>
                      <a:pt x="245275" y="933274"/>
                    </a:cubicBezTo>
                    <a:cubicBezTo>
                      <a:pt x="245275" y="933274"/>
                      <a:pt x="989128" y="932249"/>
                      <a:pt x="1125087" y="932249"/>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19" name="Vrije vorm: vorm 118">
                <a:extLst>
                  <a:ext uri="{FF2B5EF4-FFF2-40B4-BE49-F238E27FC236}">
                    <a16:creationId xmlns:a16="http://schemas.microsoft.com/office/drawing/2014/main" id="{17D0E0D6-4C89-D06B-FE5D-08E3A2E50E90}"/>
                  </a:ext>
                </a:extLst>
              </p:cNvPr>
              <p:cNvSpPr/>
              <p:nvPr/>
            </p:nvSpPr>
            <p:spPr>
              <a:xfrm>
                <a:off x="8578467" y="2757419"/>
                <a:ext cx="208381" cy="208381"/>
              </a:xfrm>
              <a:custGeom>
                <a:avLst/>
                <a:gdLst>
                  <a:gd name="connsiteX0" fmla="*/ 208381 w 208381"/>
                  <a:gd name="connsiteY0" fmla="*/ 104191 h 208381"/>
                  <a:gd name="connsiteX1" fmla="*/ 104190 w 208381"/>
                  <a:gd name="connsiteY1" fmla="*/ 208381 h 208381"/>
                  <a:gd name="connsiteX2" fmla="*/ -1 w 208381"/>
                  <a:gd name="connsiteY2" fmla="*/ 104191 h 208381"/>
                  <a:gd name="connsiteX3" fmla="*/ 104190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0" y="208381"/>
                    </a:cubicBezTo>
                    <a:cubicBezTo>
                      <a:pt x="46647" y="208381"/>
                      <a:pt x="-1" y="161733"/>
                      <a:pt x="-1" y="104191"/>
                    </a:cubicBezTo>
                    <a:cubicBezTo>
                      <a:pt x="-1" y="46648"/>
                      <a:pt x="46647" y="0"/>
                      <a:pt x="104190" y="0"/>
                    </a:cubicBezTo>
                    <a:cubicBezTo>
                      <a:pt x="161733" y="0"/>
                      <a:pt x="208381" y="46648"/>
                      <a:pt x="208381" y="104191"/>
                    </a:cubicBezTo>
                    <a:close/>
                  </a:path>
                </a:pathLst>
              </a:custGeom>
              <a:solidFill>
                <a:srgbClr val="FFFFFF"/>
              </a:solidFill>
              <a:ln w="17079" cap="flat">
                <a:noFill/>
                <a:prstDash val="solid"/>
                <a:miter/>
              </a:ln>
            </p:spPr>
            <p:txBody>
              <a:bodyPr rtlCol="0" anchor="ctr"/>
              <a:lstStyle/>
              <a:p>
                <a:endParaRPr lang="nl-NL"/>
              </a:p>
            </p:txBody>
          </p:sp>
          <p:sp>
            <p:nvSpPr>
              <p:cNvPr id="120" name="Vrije vorm: vorm 119">
                <a:extLst>
                  <a:ext uri="{FF2B5EF4-FFF2-40B4-BE49-F238E27FC236}">
                    <a16:creationId xmlns:a16="http://schemas.microsoft.com/office/drawing/2014/main" id="{46F2C666-5930-48AB-9E00-A92DD2BF19EE}"/>
                  </a:ext>
                </a:extLst>
              </p:cNvPr>
              <p:cNvSpPr/>
              <p:nvPr/>
            </p:nvSpPr>
            <p:spPr>
              <a:xfrm>
                <a:off x="9397815" y="2757419"/>
                <a:ext cx="208381" cy="208381"/>
              </a:xfrm>
              <a:custGeom>
                <a:avLst/>
                <a:gdLst>
                  <a:gd name="connsiteX0" fmla="*/ 208381 w 208381"/>
                  <a:gd name="connsiteY0" fmla="*/ 104191 h 208381"/>
                  <a:gd name="connsiteX1" fmla="*/ 104191 w 208381"/>
                  <a:gd name="connsiteY1" fmla="*/ 208381 h 208381"/>
                  <a:gd name="connsiteX2" fmla="*/ 1 w 208381"/>
                  <a:gd name="connsiteY2" fmla="*/ 104191 h 208381"/>
                  <a:gd name="connsiteX3" fmla="*/ 104191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1" y="208381"/>
                    </a:cubicBezTo>
                    <a:cubicBezTo>
                      <a:pt x="46648" y="208381"/>
                      <a:pt x="1" y="161733"/>
                      <a:pt x="1" y="104191"/>
                    </a:cubicBezTo>
                    <a:cubicBezTo>
                      <a:pt x="1" y="46648"/>
                      <a:pt x="46649" y="0"/>
                      <a:pt x="104191" y="0"/>
                    </a:cubicBezTo>
                    <a:cubicBezTo>
                      <a:pt x="161734" y="0"/>
                      <a:pt x="208381" y="46648"/>
                      <a:pt x="208381" y="104191"/>
                    </a:cubicBezTo>
                    <a:close/>
                  </a:path>
                </a:pathLst>
              </a:custGeom>
              <a:solidFill>
                <a:srgbClr val="FFFFFF"/>
              </a:solidFill>
              <a:ln w="17079" cap="flat">
                <a:noFill/>
                <a:prstDash val="solid"/>
                <a:miter/>
              </a:ln>
            </p:spPr>
            <p:txBody>
              <a:bodyPr rtlCol="0" anchor="ctr"/>
              <a:lstStyle/>
              <a:p>
                <a:endParaRPr lang="nl-NL"/>
              </a:p>
            </p:txBody>
          </p:sp>
          <p:sp>
            <p:nvSpPr>
              <p:cNvPr id="121" name="Vrije vorm: vorm 120">
                <a:extLst>
                  <a:ext uri="{FF2B5EF4-FFF2-40B4-BE49-F238E27FC236}">
                    <a16:creationId xmlns:a16="http://schemas.microsoft.com/office/drawing/2014/main" id="{4CEBDDDB-969B-87DB-641F-3E3AA1872761}"/>
                  </a:ext>
                </a:extLst>
              </p:cNvPr>
              <p:cNvSpPr/>
              <p:nvPr/>
            </p:nvSpPr>
            <p:spPr>
              <a:xfrm>
                <a:off x="8578467" y="2757419"/>
                <a:ext cx="208381" cy="208381"/>
              </a:xfrm>
              <a:custGeom>
                <a:avLst/>
                <a:gdLst>
                  <a:gd name="connsiteX0" fmla="*/ 208381 w 208381"/>
                  <a:gd name="connsiteY0" fmla="*/ 104191 h 208381"/>
                  <a:gd name="connsiteX1" fmla="*/ 104190 w 208381"/>
                  <a:gd name="connsiteY1" fmla="*/ 208381 h 208381"/>
                  <a:gd name="connsiteX2" fmla="*/ -1 w 208381"/>
                  <a:gd name="connsiteY2" fmla="*/ 104191 h 208381"/>
                  <a:gd name="connsiteX3" fmla="*/ 104190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0" y="208381"/>
                    </a:cubicBezTo>
                    <a:cubicBezTo>
                      <a:pt x="46647" y="208381"/>
                      <a:pt x="-1" y="161733"/>
                      <a:pt x="-1" y="104191"/>
                    </a:cubicBezTo>
                    <a:cubicBezTo>
                      <a:pt x="-1" y="46648"/>
                      <a:pt x="46647" y="0"/>
                      <a:pt x="104190" y="0"/>
                    </a:cubicBezTo>
                    <a:cubicBezTo>
                      <a:pt x="161733" y="0"/>
                      <a:pt x="208381" y="46648"/>
                      <a:pt x="208381" y="104191"/>
                    </a:cubicBezTo>
                    <a:close/>
                  </a:path>
                </a:pathLst>
              </a:custGeom>
              <a:noFill/>
              <a:ln w="34158" cap="rnd">
                <a:solidFill>
                  <a:srgbClr val="FA0F0E"/>
                </a:solidFill>
                <a:prstDash val="solid"/>
                <a:round/>
              </a:ln>
            </p:spPr>
            <p:txBody>
              <a:bodyPr rtlCol="0" anchor="ctr"/>
              <a:lstStyle/>
              <a:p>
                <a:endParaRPr lang="nl-NL"/>
              </a:p>
            </p:txBody>
          </p:sp>
          <p:sp>
            <p:nvSpPr>
              <p:cNvPr id="122" name="Vrije vorm: vorm 121">
                <a:extLst>
                  <a:ext uri="{FF2B5EF4-FFF2-40B4-BE49-F238E27FC236}">
                    <a16:creationId xmlns:a16="http://schemas.microsoft.com/office/drawing/2014/main" id="{0476107E-309F-A977-6D75-A9A81D5597B8}"/>
                  </a:ext>
                </a:extLst>
              </p:cNvPr>
              <p:cNvSpPr/>
              <p:nvPr/>
            </p:nvSpPr>
            <p:spPr>
              <a:xfrm>
                <a:off x="9397815" y="2757419"/>
                <a:ext cx="208381" cy="208381"/>
              </a:xfrm>
              <a:custGeom>
                <a:avLst/>
                <a:gdLst>
                  <a:gd name="connsiteX0" fmla="*/ 208381 w 208381"/>
                  <a:gd name="connsiteY0" fmla="*/ 104191 h 208381"/>
                  <a:gd name="connsiteX1" fmla="*/ 104191 w 208381"/>
                  <a:gd name="connsiteY1" fmla="*/ 208381 h 208381"/>
                  <a:gd name="connsiteX2" fmla="*/ 1 w 208381"/>
                  <a:gd name="connsiteY2" fmla="*/ 104191 h 208381"/>
                  <a:gd name="connsiteX3" fmla="*/ 104191 w 208381"/>
                  <a:gd name="connsiteY3" fmla="*/ 0 h 208381"/>
                  <a:gd name="connsiteX4" fmla="*/ 208381 w 208381"/>
                  <a:gd name="connsiteY4" fmla="*/ 104191 h 20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81" h="208381">
                    <a:moveTo>
                      <a:pt x="208381" y="104191"/>
                    </a:moveTo>
                    <a:cubicBezTo>
                      <a:pt x="208381" y="161733"/>
                      <a:pt x="161733" y="208381"/>
                      <a:pt x="104191" y="208381"/>
                    </a:cubicBezTo>
                    <a:cubicBezTo>
                      <a:pt x="46648" y="208381"/>
                      <a:pt x="1" y="161733"/>
                      <a:pt x="1" y="104191"/>
                    </a:cubicBezTo>
                    <a:cubicBezTo>
                      <a:pt x="1" y="46648"/>
                      <a:pt x="46649" y="0"/>
                      <a:pt x="104191" y="0"/>
                    </a:cubicBezTo>
                    <a:cubicBezTo>
                      <a:pt x="161734" y="0"/>
                      <a:pt x="208381" y="46648"/>
                      <a:pt x="208381" y="104191"/>
                    </a:cubicBezTo>
                    <a:close/>
                  </a:path>
                </a:pathLst>
              </a:custGeom>
              <a:noFill/>
              <a:ln w="34158" cap="rnd">
                <a:solidFill>
                  <a:srgbClr val="FA0F0E"/>
                </a:solidFill>
                <a:prstDash val="solid"/>
                <a:round/>
              </a:ln>
            </p:spPr>
            <p:txBody>
              <a:bodyPr rtlCol="0" anchor="ctr"/>
              <a:lstStyle/>
              <a:p>
                <a:endParaRPr lang="nl-NL"/>
              </a:p>
            </p:txBody>
          </p:sp>
          <p:sp>
            <p:nvSpPr>
              <p:cNvPr id="123" name="Vrije vorm: vorm 122">
                <a:extLst>
                  <a:ext uri="{FF2B5EF4-FFF2-40B4-BE49-F238E27FC236}">
                    <a16:creationId xmlns:a16="http://schemas.microsoft.com/office/drawing/2014/main" id="{A2D20DE2-E42B-A697-F857-6EBF84C2C559}"/>
                  </a:ext>
                </a:extLst>
              </p:cNvPr>
              <p:cNvSpPr/>
              <p:nvPr/>
            </p:nvSpPr>
            <p:spPr>
              <a:xfrm>
                <a:off x="8942280" y="2924636"/>
                <a:ext cx="300273" cy="467320"/>
              </a:xfrm>
              <a:custGeom>
                <a:avLst/>
                <a:gdLst>
                  <a:gd name="connsiteX0" fmla="*/ 176782 w 300273"/>
                  <a:gd name="connsiteY0" fmla="*/ 0 h 467320"/>
                  <a:gd name="connsiteX1" fmla="*/ 300273 w 300273"/>
                  <a:gd name="connsiteY1" fmla="*/ 123491 h 467320"/>
                  <a:gd name="connsiteX2" fmla="*/ 300273 w 300273"/>
                  <a:gd name="connsiteY2" fmla="*/ 343829 h 467320"/>
                  <a:gd name="connsiteX3" fmla="*/ 176782 w 300273"/>
                  <a:gd name="connsiteY3" fmla="*/ 467320 h 467320"/>
                  <a:gd name="connsiteX4" fmla="*/ 123491 w 300273"/>
                  <a:gd name="connsiteY4" fmla="*/ 467320 h 467320"/>
                  <a:gd name="connsiteX5" fmla="*/ 0 w 300273"/>
                  <a:gd name="connsiteY5" fmla="*/ 343829 h 467320"/>
                  <a:gd name="connsiteX6" fmla="*/ 0 w 300273"/>
                  <a:gd name="connsiteY6" fmla="*/ 123491 h 467320"/>
                  <a:gd name="connsiteX7" fmla="*/ 123491 w 300273"/>
                  <a:gd name="connsiteY7" fmla="*/ 0 h 467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273" h="467320">
                    <a:moveTo>
                      <a:pt x="176782" y="0"/>
                    </a:moveTo>
                    <a:cubicBezTo>
                      <a:pt x="244985" y="0"/>
                      <a:pt x="300273" y="55289"/>
                      <a:pt x="300273" y="123491"/>
                    </a:cubicBezTo>
                    <a:lnTo>
                      <a:pt x="300273" y="343829"/>
                    </a:lnTo>
                    <a:cubicBezTo>
                      <a:pt x="300273" y="412031"/>
                      <a:pt x="244984" y="467320"/>
                      <a:pt x="176782" y="467320"/>
                    </a:cubicBezTo>
                    <a:lnTo>
                      <a:pt x="123491" y="467320"/>
                    </a:lnTo>
                    <a:cubicBezTo>
                      <a:pt x="55289" y="467320"/>
                      <a:pt x="0" y="412031"/>
                      <a:pt x="0" y="343829"/>
                    </a:cubicBezTo>
                    <a:lnTo>
                      <a:pt x="0" y="123491"/>
                    </a:lnTo>
                    <a:cubicBezTo>
                      <a:pt x="0" y="55289"/>
                      <a:pt x="55290" y="0"/>
                      <a:pt x="123491" y="0"/>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24" name="Vrije vorm: vorm 123">
                <a:extLst>
                  <a:ext uri="{FF2B5EF4-FFF2-40B4-BE49-F238E27FC236}">
                    <a16:creationId xmlns:a16="http://schemas.microsoft.com/office/drawing/2014/main" id="{017A949A-36E0-C4DF-1CE5-DCAD5F009516}"/>
                  </a:ext>
                </a:extLst>
              </p:cNvPr>
              <p:cNvSpPr/>
              <p:nvPr/>
            </p:nvSpPr>
            <p:spPr>
              <a:xfrm>
                <a:off x="8719210" y="2375843"/>
                <a:ext cx="746243" cy="892793"/>
              </a:xfrm>
              <a:custGeom>
                <a:avLst/>
                <a:gdLst>
                  <a:gd name="connsiteX0" fmla="*/ 0 w 746243"/>
                  <a:gd name="connsiteY0" fmla="*/ 247324 h 892793"/>
                  <a:gd name="connsiteX1" fmla="*/ 171316 w 746243"/>
                  <a:gd name="connsiteY1" fmla="*/ 74471 h 892793"/>
                  <a:gd name="connsiteX2" fmla="*/ 170633 w 746243"/>
                  <a:gd name="connsiteY2" fmla="*/ 58927 h 892793"/>
                  <a:gd name="connsiteX3" fmla="*/ 232293 w 746243"/>
                  <a:gd name="connsiteY3" fmla="*/ 70371 h 892793"/>
                  <a:gd name="connsiteX4" fmla="*/ 371499 w 746243"/>
                  <a:gd name="connsiteY4" fmla="*/ 0 h 892793"/>
                  <a:gd name="connsiteX5" fmla="*/ 510704 w 746243"/>
                  <a:gd name="connsiteY5" fmla="*/ 70371 h 892793"/>
                  <a:gd name="connsiteX6" fmla="*/ 572365 w 746243"/>
                  <a:gd name="connsiteY6" fmla="*/ 58927 h 892793"/>
                  <a:gd name="connsiteX7" fmla="*/ 571681 w 746243"/>
                  <a:gd name="connsiteY7" fmla="*/ 74471 h 892793"/>
                  <a:gd name="connsiteX8" fmla="*/ 745389 w 746243"/>
                  <a:gd name="connsiteY8" fmla="*/ 247324 h 892793"/>
                  <a:gd name="connsiteX9" fmla="*/ 746243 w 746243"/>
                  <a:gd name="connsiteY9" fmla="*/ 519757 h 892793"/>
                  <a:gd name="connsiteX10" fmla="*/ 373207 w 746243"/>
                  <a:gd name="connsiteY10" fmla="*/ 892793 h 892793"/>
                  <a:gd name="connsiteX11" fmla="*/ 373207 w 746243"/>
                  <a:gd name="connsiteY11" fmla="*/ 892793 h 892793"/>
                  <a:gd name="connsiteX12" fmla="*/ 171 w 746243"/>
                  <a:gd name="connsiteY12" fmla="*/ 519757 h 892793"/>
                  <a:gd name="connsiteX13" fmla="*/ 171 w 746243"/>
                  <a:gd name="connsiteY13" fmla="*/ 247324 h 89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6243" h="892793">
                    <a:moveTo>
                      <a:pt x="0" y="247324"/>
                    </a:moveTo>
                    <a:cubicBezTo>
                      <a:pt x="95479" y="247324"/>
                      <a:pt x="171316" y="169950"/>
                      <a:pt x="171316" y="74471"/>
                    </a:cubicBezTo>
                    <a:cubicBezTo>
                      <a:pt x="171316" y="69176"/>
                      <a:pt x="170975" y="64052"/>
                      <a:pt x="170633" y="58927"/>
                    </a:cubicBezTo>
                    <a:cubicBezTo>
                      <a:pt x="189763" y="66272"/>
                      <a:pt x="210601" y="70371"/>
                      <a:pt x="232293" y="70371"/>
                    </a:cubicBezTo>
                    <a:cubicBezTo>
                      <a:pt x="289342" y="70371"/>
                      <a:pt x="340071" y="42701"/>
                      <a:pt x="371499" y="0"/>
                    </a:cubicBezTo>
                    <a:cubicBezTo>
                      <a:pt x="402926" y="42701"/>
                      <a:pt x="453656" y="70371"/>
                      <a:pt x="510704" y="70371"/>
                    </a:cubicBezTo>
                    <a:cubicBezTo>
                      <a:pt x="532396" y="70371"/>
                      <a:pt x="553234" y="66272"/>
                      <a:pt x="572365" y="58927"/>
                    </a:cubicBezTo>
                    <a:cubicBezTo>
                      <a:pt x="571852" y="64052"/>
                      <a:pt x="571681" y="69176"/>
                      <a:pt x="571681" y="74471"/>
                    </a:cubicBezTo>
                    <a:cubicBezTo>
                      <a:pt x="571681" y="169950"/>
                      <a:pt x="649910" y="247324"/>
                      <a:pt x="745389" y="247324"/>
                    </a:cubicBezTo>
                    <a:lnTo>
                      <a:pt x="746243" y="519757"/>
                    </a:lnTo>
                    <a:cubicBezTo>
                      <a:pt x="746243" y="725747"/>
                      <a:pt x="579197" y="892793"/>
                      <a:pt x="373207" y="892793"/>
                    </a:cubicBezTo>
                    <a:lnTo>
                      <a:pt x="373207" y="892793"/>
                    </a:lnTo>
                    <a:cubicBezTo>
                      <a:pt x="167217" y="892793"/>
                      <a:pt x="171" y="725747"/>
                      <a:pt x="171" y="519757"/>
                    </a:cubicBezTo>
                    <a:lnTo>
                      <a:pt x="171" y="247324"/>
                    </a:lnTo>
                    <a:close/>
                  </a:path>
                </a:pathLst>
              </a:custGeom>
              <a:solidFill>
                <a:srgbClr val="FFFFFF"/>
              </a:solidFill>
              <a:ln w="34158" cap="rnd">
                <a:solidFill>
                  <a:srgbClr val="FA0F0E"/>
                </a:solidFill>
                <a:prstDash val="solid"/>
                <a:round/>
              </a:ln>
            </p:spPr>
            <p:txBody>
              <a:bodyPr rtlCol="0" anchor="ctr"/>
              <a:lstStyle/>
              <a:p>
                <a:endParaRPr lang="nl-NL"/>
              </a:p>
            </p:txBody>
          </p:sp>
          <p:sp>
            <p:nvSpPr>
              <p:cNvPr id="125" name="Vrije vorm: vorm 124">
                <a:extLst>
                  <a:ext uri="{FF2B5EF4-FFF2-40B4-BE49-F238E27FC236}">
                    <a16:creationId xmlns:a16="http://schemas.microsoft.com/office/drawing/2014/main" id="{1AE4AC7E-F356-D6AF-5321-3103BFD36A0E}"/>
                  </a:ext>
                </a:extLst>
              </p:cNvPr>
              <p:cNvSpPr/>
              <p:nvPr/>
            </p:nvSpPr>
            <p:spPr>
              <a:xfrm>
                <a:off x="8892918" y="2731457"/>
                <a:ext cx="51924" cy="51924"/>
              </a:xfrm>
              <a:custGeom>
                <a:avLst/>
                <a:gdLst>
                  <a:gd name="connsiteX0" fmla="*/ 51924 w 51924"/>
                  <a:gd name="connsiteY0" fmla="*/ 25962 h 51924"/>
                  <a:gd name="connsiteX1" fmla="*/ 25962 w 51924"/>
                  <a:gd name="connsiteY1" fmla="*/ 51924 h 51924"/>
                  <a:gd name="connsiteX2" fmla="*/ -1 w 51924"/>
                  <a:gd name="connsiteY2" fmla="*/ 25962 h 51924"/>
                  <a:gd name="connsiteX3" fmla="*/ 25962 w 51924"/>
                  <a:gd name="connsiteY3" fmla="*/ 0 h 51924"/>
                  <a:gd name="connsiteX4" fmla="*/ 51924 w 51924"/>
                  <a:gd name="connsiteY4" fmla="*/ 25962 h 5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4" h="51924">
                    <a:moveTo>
                      <a:pt x="51924" y="25962"/>
                    </a:moveTo>
                    <a:cubicBezTo>
                      <a:pt x="51924" y="40301"/>
                      <a:pt x="40300" y="51924"/>
                      <a:pt x="25962" y="51924"/>
                    </a:cubicBezTo>
                    <a:cubicBezTo>
                      <a:pt x="11623" y="51924"/>
                      <a:pt x="-1" y="40301"/>
                      <a:pt x="-1" y="25962"/>
                    </a:cubicBezTo>
                    <a:cubicBezTo>
                      <a:pt x="-1" y="11624"/>
                      <a:pt x="11623" y="0"/>
                      <a:pt x="25962" y="0"/>
                    </a:cubicBezTo>
                    <a:cubicBezTo>
                      <a:pt x="40300" y="0"/>
                      <a:pt x="51924" y="11624"/>
                      <a:pt x="51924" y="25962"/>
                    </a:cubicBezTo>
                    <a:close/>
                  </a:path>
                </a:pathLst>
              </a:custGeom>
              <a:solidFill>
                <a:srgbClr val="FA0F0E"/>
              </a:solidFill>
              <a:ln w="17079" cap="flat">
                <a:noFill/>
                <a:prstDash val="solid"/>
                <a:miter/>
              </a:ln>
            </p:spPr>
            <p:txBody>
              <a:bodyPr rtlCol="0" anchor="ctr"/>
              <a:lstStyle/>
              <a:p>
                <a:endParaRPr lang="nl-NL"/>
              </a:p>
            </p:txBody>
          </p:sp>
          <p:sp>
            <p:nvSpPr>
              <p:cNvPr id="126" name="Vrije vorm: vorm 125">
                <a:extLst>
                  <a:ext uri="{FF2B5EF4-FFF2-40B4-BE49-F238E27FC236}">
                    <a16:creationId xmlns:a16="http://schemas.microsoft.com/office/drawing/2014/main" id="{88F7C367-FEA7-F92F-B392-2041A670C49A}"/>
                  </a:ext>
                </a:extLst>
              </p:cNvPr>
              <p:cNvSpPr/>
              <p:nvPr/>
            </p:nvSpPr>
            <p:spPr>
              <a:xfrm>
                <a:off x="9239821" y="2731457"/>
                <a:ext cx="51924" cy="51924"/>
              </a:xfrm>
              <a:custGeom>
                <a:avLst/>
                <a:gdLst>
                  <a:gd name="connsiteX0" fmla="*/ 51924 w 51924"/>
                  <a:gd name="connsiteY0" fmla="*/ 25962 h 51924"/>
                  <a:gd name="connsiteX1" fmla="*/ 25961 w 51924"/>
                  <a:gd name="connsiteY1" fmla="*/ 51924 h 51924"/>
                  <a:gd name="connsiteX2" fmla="*/ -1 w 51924"/>
                  <a:gd name="connsiteY2" fmla="*/ 25962 h 51924"/>
                  <a:gd name="connsiteX3" fmla="*/ 25961 w 51924"/>
                  <a:gd name="connsiteY3" fmla="*/ 0 h 51924"/>
                  <a:gd name="connsiteX4" fmla="*/ 51924 w 51924"/>
                  <a:gd name="connsiteY4" fmla="*/ 25962 h 51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4" h="51924">
                    <a:moveTo>
                      <a:pt x="51924" y="25962"/>
                    </a:moveTo>
                    <a:cubicBezTo>
                      <a:pt x="51924" y="40301"/>
                      <a:pt x="40300" y="51924"/>
                      <a:pt x="25961" y="51924"/>
                    </a:cubicBezTo>
                    <a:cubicBezTo>
                      <a:pt x="11623" y="51924"/>
                      <a:pt x="-1" y="40301"/>
                      <a:pt x="-1" y="25962"/>
                    </a:cubicBezTo>
                    <a:cubicBezTo>
                      <a:pt x="-1" y="11624"/>
                      <a:pt x="11623" y="0"/>
                      <a:pt x="25961" y="0"/>
                    </a:cubicBezTo>
                    <a:cubicBezTo>
                      <a:pt x="40300" y="0"/>
                      <a:pt x="51924" y="11624"/>
                      <a:pt x="51924" y="25962"/>
                    </a:cubicBezTo>
                    <a:close/>
                  </a:path>
                </a:pathLst>
              </a:custGeom>
              <a:solidFill>
                <a:srgbClr val="FA0F0E"/>
              </a:solidFill>
              <a:ln w="17079" cap="flat">
                <a:noFill/>
                <a:prstDash val="solid"/>
                <a:miter/>
              </a:ln>
            </p:spPr>
            <p:txBody>
              <a:bodyPr rtlCol="0" anchor="ctr"/>
              <a:lstStyle/>
              <a:p>
                <a:endParaRPr lang="nl-NL"/>
              </a:p>
            </p:txBody>
          </p:sp>
          <p:sp>
            <p:nvSpPr>
              <p:cNvPr id="127" name="Vrije vorm: vorm 126">
                <a:extLst>
                  <a:ext uri="{FF2B5EF4-FFF2-40B4-BE49-F238E27FC236}">
                    <a16:creationId xmlns:a16="http://schemas.microsoft.com/office/drawing/2014/main" id="{9399A63B-2205-2A97-B625-A06F82DEA7E6}"/>
                  </a:ext>
                </a:extLst>
              </p:cNvPr>
              <p:cNvSpPr/>
              <p:nvPr/>
            </p:nvSpPr>
            <p:spPr>
              <a:xfrm>
                <a:off x="9034685" y="2757419"/>
                <a:ext cx="112047" cy="167387"/>
              </a:xfrm>
              <a:custGeom>
                <a:avLst/>
                <a:gdLst>
                  <a:gd name="connsiteX0" fmla="*/ 0 w 112047"/>
                  <a:gd name="connsiteY0" fmla="*/ 0 h 167387"/>
                  <a:gd name="connsiteX1" fmla="*/ 0 w 112047"/>
                  <a:gd name="connsiteY1" fmla="*/ 111364 h 167387"/>
                  <a:gd name="connsiteX2" fmla="*/ 56024 w 112047"/>
                  <a:gd name="connsiteY2" fmla="*/ 167388 h 167387"/>
                  <a:gd name="connsiteX3" fmla="*/ 56024 w 112047"/>
                  <a:gd name="connsiteY3" fmla="*/ 167388 h 167387"/>
                  <a:gd name="connsiteX4" fmla="*/ 112047 w 112047"/>
                  <a:gd name="connsiteY4" fmla="*/ 111364 h 167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47" h="167387">
                    <a:moveTo>
                      <a:pt x="0" y="0"/>
                    </a:moveTo>
                    <a:lnTo>
                      <a:pt x="0" y="111364"/>
                    </a:lnTo>
                    <a:cubicBezTo>
                      <a:pt x="0" y="142280"/>
                      <a:pt x="25109" y="167388"/>
                      <a:pt x="56024" y="167388"/>
                    </a:cubicBezTo>
                    <a:lnTo>
                      <a:pt x="56024" y="167388"/>
                    </a:lnTo>
                    <a:cubicBezTo>
                      <a:pt x="86940" y="167388"/>
                      <a:pt x="112047" y="142280"/>
                      <a:pt x="112047" y="111364"/>
                    </a:cubicBezTo>
                  </a:path>
                </a:pathLst>
              </a:custGeom>
              <a:noFill/>
              <a:ln w="34158" cap="rnd">
                <a:solidFill>
                  <a:srgbClr val="FA0F0E"/>
                </a:solidFill>
                <a:prstDash val="solid"/>
                <a:round/>
              </a:ln>
            </p:spPr>
            <p:txBody>
              <a:bodyPr rtlCol="0" anchor="ctr"/>
              <a:lstStyle/>
              <a:p>
                <a:endParaRPr lang="nl-NL"/>
              </a:p>
            </p:txBody>
          </p:sp>
          <p:sp>
            <p:nvSpPr>
              <p:cNvPr id="128" name="Vrije vorm: vorm 127">
                <a:extLst>
                  <a:ext uri="{FF2B5EF4-FFF2-40B4-BE49-F238E27FC236}">
                    <a16:creationId xmlns:a16="http://schemas.microsoft.com/office/drawing/2014/main" id="{F410C0D2-825B-5F54-572A-E6C0350BD40F}"/>
                  </a:ext>
                </a:extLst>
              </p:cNvPr>
              <p:cNvSpPr/>
              <p:nvPr/>
            </p:nvSpPr>
            <p:spPr>
              <a:xfrm>
                <a:off x="9003087" y="3027973"/>
                <a:ext cx="178490" cy="19471"/>
              </a:xfrm>
              <a:custGeom>
                <a:avLst/>
                <a:gdLst>
                  <a:gd name="connsiteX0" fmla="*/ 178491 w 178490"/>
                  <a:gd name="connsiteY0" fmla="*/ 0 h 19471"/>
                  <a:gd name="connsiteX1" fmla="*/ 87623 w 178490"/>
                  <a:gd name="connsiteY1" fmla="*/ 19472 h 19471"/>
                  <a:gd name="connsiteX2" fmla="*/ 0 w 178490"/>
                  <a:gd name="connsiteY2" fmla="*/ 0 h 19471"/>
                </a:gdLst>
                <a:ahLst/>
                <a:cxnLst>
                  <a:cxn ang="0">
                    <a:pos x="connsiteX0" y="connsiteY0"/>
                  </a:cxn>
                  <a:cxn ang="0">
                    <a:pos x="connsiteX1" y="connsiteY1"/>
                  </a:cxn>
                  <a:cxn ang="0">
                    <a:pos x="connsiteX2" y="connsiteY2"/>
                  </a:cxn>
                </a:cxnLst>
                <a:rect l="l" t="t" r="r" b="b"/>
                <a:pathLst>
                  <a:path w="178490" h="19471">
                    <a:moveTo>
                      <a:pt x="178491" y="0"/>
                    </a:moveTo>
                    <a:cubicBezTo>
                      <a:pt x="178491" y="0"/>
                      <a:pt x="143646" y="19472"/>
                      <a:pt x="87623" y="19472"/>
                    </a:cubicBezTo>
                    <a:cubicBezTo>
                      <a:pt x="31598" y="19472"/>
                      <a:pt x="0" y="0"/>
                      <a:pt x="0" y="0"/>
                    </a:cubicBezTo>
                  </a:path>
                </a:pathLst>
              </a:custGeom>
              <a:noFill/>
              <a:ln w="34158" cap="rnd">
                <a:solidFill>
                  <a:srgbClr val="FA0F0E"/>
                </a:solidFill>
                <a:prstDash val="solid"/>
                <a:round/>
              </a:ln>
            </p:spPr>
            <p:txBody>
              <a:bodyPr rtlCol="0" anchor="ctr"/>
              <a:lstStyle/>
              <a:p>
                <a:endParaRPr lang="nl-NL"/>
              </a:p>
            </p:txBody>
          </p:sp>
          <p:sp>
            <p:nvSpPr>
              <p:cNvPr id="129" name="Vrije vorm: vorm 128">
                <a:extLst>
                  <a:ext uri="{FF2B5EF4-FFF2-40B4-BE49-F238E27FC236}">
                    <a16:creationId xmlns:a16="http://schemas.microsoft.com/office/drawing/2014/main" id="{E217518A-B5A0-41F0-BE8F-6930EF4EF5F6}"/>
                  </a:ext>
                </a:extLst>
              </p:cNvPr>
              <p:cNvSpPr/>
              <p:nvPr/>
            </p:nvSpPr>
            <p:spPr>
              <a:xfrm>
                <a:off x="9149978" y="2641614"/>
                <a:ext cx="231610" cy="231610"/>
              </a:xfrm>
              <a:custGeom>
                <a:avLst/>
                <a:gdLst>
                  <a:gd name="connsiteX0" fmla="*/ 231610 w 231610"/>
                  <a:gd name="connsiteY0" fmla="*/ 115805 h 231610"/>
                  <a:gd name="connsiteX1" fmla="*/ 115804 w 231610"/>
                  <a:gd name="connsiteY1" fmla="*/ 231610 h 231610"/>
                  <a:gd name="connsiteX2" fmla="*/ -1 w 231610"/>
                  <a:gd name="connsiteY2" fmla="*/ 115805 h 231610"/>
                  <a:gd name="connsiteX3" fmla="*/ 115804 w 231610"/>
                  <a:gd name="connsiteY3" fmla="*/ 0 h 231610"/>
                  <a:gd name="connsiteX4" fmla="*/ 231610 w 231610"/>
                  <a:gd name="connsiteY4" fmla="*/ 115805 h 23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10" h="231610">
                    <a:moveTo>
                      <a:pt x="231610" y="115805"/>
                    </a:moveTo>
                    <a:cubicBezTo>
                      <a:pt x="231610" y="179763"/>
                      <a:pt x="179762" y="231610"/>
                      <a:pt x="115804" y="231610"/>
                    </a:cubicBezTo>
                    <a:cubicBezTo>
                      <a:pt x="51847" y="231610"/>
                      <a:pt x="-1" y="179763"/>
                      <a:pt x="-1" y="115805"/>
                    </a:cubicBezTo>
                    <a:cubicBezTo>
                      <a:pt x="-1" y="51848"/>
                      <a:pt x="51847" y="0"/>
                      <a:pt x="115804" y="0"/>
                    </a:cubicBezTo>
                    <a:cubicBezTo>
                      <a:pt x="179762" y="0"/>
                      <a:pt x="231610" y="51848"/>
                      <a:pt x="231610" y="115805"/>
                    </a:cubicBezTo>
                    <a:close/>
                  </a:path>
                </a:pathLst>
              </a:custGeom>
              <a:noFill/>
              <a:ln w="34158" cap="rnd">
                <a:solidFill>
                  <a:srgbClr val="FA0F0E"/>
                </a:solidFill>
                <a:prstDash val="solid"/>
                <a:round/>
              </a:ln>
            </p:spPr>
            <p:txBody>
              <a:bodyPr rtlCol="0" anchor="ctr"/>
              <a:lstStyle/>
              <a:p>
                <a:endParaRPr lang="nl-NL"/>
              </a:p>
            </p:txBody>
          </p:sp>
          <p:sp>
            <p:nvSpPr>
              <p:cNvPr id="130" name="Vrije vorm: vorm 129">
                <a:extLst>
                  <a:ext uri="{FF2B5EF4-FFF2-40B4-BE49-F238E27FC236}">
                    <a16:creationId xmlns:a16="http://schemas.microsoft.com/office/drawing/2014/main" id="{B9A6A090-8D6A-7928-D53C-ED21D59FEA3A}"/>
                  </a:ext>
                </a:extLst>
              </p:cNvPr>
              <p:cNvSpPr/>
              <p:nvPr/>
            </p:nvSpPr>
            <p:spPr>
              <a:xfrm>
                <a:off x="8803075" y="2641614"/>
                <a:ext cx="231610" cy="231610"/>
              </a:xfrm>
              <a:custGeom>
                <a:avLst/>
                <a:gdLst>
                  <a:gd name="connsiteX0" fmla="*/ 231610 w 231610"/>
                  <a:gd name="connsiteY0" fmla="*/ 115805 h 231610"/>
                  <a:gd name="connsiteX1" fmla="*/ 115805 w 231610"/>
                  <a:gd name="connsiteY1" fmla="*/ 231610 h 231610"/>
                  <a:gd name="connsiteX2" fmla="*/ -1 w 231610"/>
                  <a:gd name="connsiteY2" fmla="*/ 115805 h 231610"/>
                  <a:gd name="connsiteX3" fmla="*/ 115805 w 231610"/>
                  <a:gd name="connsiteY3" fmla="*/ 0 h 231610"/>
                  <a:gd name="connsiteX4" fmla="*/ 231610 w 231610"/>
                  <a:gd name="connsiteY4" fmla="*/ 115805 h 23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10" h="231610">
                    <a:moveTo>
                      <a:pt x="231610" y="115805"/>
                    </a:moveTo>
                    <a:cubicBezTo>
                      <a:pt x="231610" y="179763"/>
                      <a:pt x="179762" y="231610"/>
                      <a:pt x="115805" y="231610"/>
                    </a:cubicBezTo>
                    <a:cubicBezTo>
                      <a:pt x="51847" y="231610"/>
                      <a:pt x="-1" y="179763"/>
                      <a:pt x="-1" y="115805"/>
                    </a:cubicBezTo>
                    <a:cubicBezTo>
                      <a:pt x="-1" y="51848"/>
                      <a:pt x="51847" y="0"/>
                      <a:pt x="115805" y="0"/>
                    </a:cubicBezTo>
                    <a:cubicBezTo>
                      <a:pt x="179762" y="0"/>
                      <a:pt x="231610" y="51848"/>
                      <a:pt x="231610" y="115805"/>
                    </a:cubicBezTo>
                    <a:close/>
                  </a:path>
                </a:pathLst>
              </a:custGeom>
              <a:noFill/>
              <a:ln w="34158" cap="rnd">
                <a:solidFill>
                  <a:srgbClr val="FA0F0E"/>
                </a:solidFill>
                <a:prstDash val="solid"/>
                <a:round/>
              </a:ln>
            </p:spPr>
            <p:txBody>
              <a:bodyPr rtlCol="0" anchor="ctr"/>
              <a:lstStyle/>
              <a:p>
                <a:endParaRPr lang="nl-NL"/>
              </a:p>
            </p:txBody>
          </p:sp>
          <p:sp>
            <p:nvSpPr>
              <p:cNvPr id="131" name="Vrije vorm: vorm 130">
                <a:extLst>
                  <a:ext uri="{FF2B5EF4-FFF2-40B4-BE49-F238E27FC236}">
                    <a16:creationId xmlns:a16="http://schemas.microsoft.com/office/drawing/2014/main" id="{2E5922C3-C68C-E8BA-DD93-2012B7F7C982}"/>
                  </a:ext>
                </a:extLst>
              </p:cNvPr>
              <p:cNvSpPr/>
              <p:nvPr/>
            </p:nvSpPr>
            <p:spPr>
              <a:xfrm>
                <a:off x="9381588" y="2757419"/>
                <a:ext cx="83864" cy="17080"/>
              </a:xfrm>
              <a:custGeom>
                <a:avLst/>
                <a:gdLst>
                  <a:gd name="connsiteX0" fmla="*/ 0 w 83864"/>
                  <a:gd name="connsiteY0" fmla="*/ 0 h 17080"/>
                  <a:gd name="connsiteX1" fmla="*/ 83865 w 83864"/>
                  <a:gd name="connsiteY1" fmla="*/ 0 h 17080"/>
                </a:gdLst>
                <a:ahLst/>
                <a:cxnLst>
                  <a:cxn ang="0">
                    <a:pos x="connsiteX0" y="connsiteY0"/>
                  </a:cxn>
                  <a:cxn ang="0">
                    <a:pos x="connsiteX1" y="connsiteY1"/>
                  </a:cxn>
                </a:cxnLst>
                <a:rect l="l" t="t" r="r" b="b"/>
                <a:pathLst>
                  <a:path w="83864" h="17080">
                    <a:moveTo>
                      <a:pt x="0" y="0"/>
                    </a:moveTo>
                    <a:lnTo>
                      <a:pt x="83865" y="0"/>
                    </a:lnTo>
                  </a:path>
                </a:pathLst>
              </a:custGeom>
              <a:ln w="34158" cap="rnd">
                <a:solidFill>
                  <a:srgbClr val="FA0F0E"/>
                </a:solidFill>
                <a:prstDash val="solid"/>
                <a:round/>
              </a:ln>
            </p:spPr>
            <p:txBody>
              <a:bodyPr rtlCol="0" anchor="ctr"/>
              <a:lstStyle/>
              <a:p>
                <a:endParaRPr lang="nl-NL"/>
              </a:p>
            </p:txBody>
          </p:sp>
          <p:sp>
            <p:nvSpPr>
              <p:cNvPr id="132" name="Vrije vorm: vorm 131">
                <a:extLst>
                  <a:ext uri="{FF2B5EF4-FFF2-40B4-BE49-F238E27FC236}">
                    <a16:creationId xmlns:a16="http://schemas.microsoft.com/office/drawing/2014/main" id="{B4DCAB46-F087-14AE-CBBD-FABDF86F259F}"/>
                  </a:ext>
                </a:extLst>
              </p:cNvPr>
              <p:cNvSpPr/>
              <p:nvPr/>
            </p:nvSpPr>
            <p:spPr>
              <a:xfrm>
                <a:off x="8719210" y="2757419"/>
                <a:ext cx="83864" cy="17080"/>
              </a:xfrm>
              <a:custGeom>
                <a:avLst/>
                <a:gdLst>
                  <a:gd name="connsiteX0" fmla="*/ 83865 w 83864"/>
                  <a:gd name="connsiteY0" fmla="*/ 0 h 17080"/>
                  <a:gd name="connsiteX1" fmla="*/ 0 w 83864"/>
                  <a:gd name="connsiteY1" fmla="*/ 0 h 17080"/>
                </a:gdLst>
                <a:ahLst/>
                <a:cxnLst>
                  <a:cxn ang="0">
                    <a:pos x="connsiteX0" y="connsiteY0"/>
                  </a:cxn>
                  <a:cxn ang="0">
                    <a:pos x="connsiteX1" y="connsiteY1"/>
                  </a:cxn>
                </a:cxnLst>
                <a:rect l="l" t="t" r="r" b="b"/>
                <a:pathLst>
                  <a:path w="83864" h="17080">
                    <a:moveTo>
                      <a:pt x="83865" y="0"/>
                    </a:moveTo>
                    <a:lnTo>
                      <a:pt x="0" y="0"/>
                    </a:lnTo>
                  </a:path>
                </a:pathLst>
              </a:custGeom>
              <a:ln w="34158" cap="rnd">
                <a:solidFill>
                  <a:srgbClr val="FA0F0E"/>
                </a:solidFill>
                <a:prstDash val="solid"/>
                <a:round/>
              </a:ln>
            </p:spPr>
            <p:txBody>
              <a:bodyPr rtlCol="0" anchor="ctr"/>
              <a:lstStyle/>
              <a:p>
                <a:endParaRPr lang="nl-NL"/>
              </a:p>
            </p:txBody>
          </p:sp>
          <p:sp>
            <p:nvSpPr>
              <p:cNvPr id="133" name="Vrije vorm: vorm 132">
                <a:extLst>
                  <a:ext uri="{FF2B5EF4-FFF2-40B4-BE49-F238E27FC236}">
                    <a16:creationId xmlns:a16="http://schemas.microsoft.com/office/drawing/2014/main" id="{703BC92E-37BB-FA21-536F-4DC91BA4CCF9}"/>
                  </a:ext>
                </a:extLst>
              </p:cNvPr>
              <p:cNvSpPr/>
              <p:nvPr/>
            </p:nvSpPr>
            <p:spPr>
              <a:xfrm>
                <a:off x="9034685" y="2699858"/>
                <a:ext cx="115121" cy="57561"/>
              </a:xfrm>
              <a:custGeom>
                <a:avLst/>
                <a:gdLst>
                  <a:gd name="connsiteX0" fmla="*/ 0 w 115121"/>
                  <a:gd name="connsiteY0" fmla="*/ 57561 h 57561"/>
                  <a:gd name="connsiteX1" fmla="*/ 57561 w 115121"/>
                  <a:gd name="connsiteY1" fmla="*/ 0 h 57561"/>
                  <a:gd name="connsiteX2" fmla="*/ 115122 w 115121"/>
                  <a:gd name="connsiteY2" fmla="*/ 57561 h 57561"/>
                </a:gdLst>
                <a:ahLst/>
                <a:cxnLst>
                  <a:cxn ang="0">
                    <a:pos x="connsiteX0" y="connsiteY0"/>
                  </a:cxn>
                  <a:cxn ang="0">
                    <a:pos x="connsiteX1" y="connsiteY1"/>
                  </a:cxn>
                  <a:cxn ang="0">
                    <a:pos x="connsiteX2" y="connsiteY2"/>
                  </a:cxn>
                </a:cxnLst>
                <a:rect l="l" t="t" r="r" b="b"/>
                <a:pathLst>
                  <a:path w="115121" h="57561">
                    <a:moveTo>
                      <a:pt x="0" y="57561"/>
                    </a:moveTo>
                    <a:cubicBezTo>
                      <a:pt x="0" y="25791"/>
                      <a:pt x="25792" y="0"/>
                      <a:pt x="57561" y="0"/>
                    </a:cubicBezTo>
                    <a:cubicBezTo>
                      <a:pt x="89331" y="0"/>
                      <a:pt x="115122" y="25791"/>
                      <a:pt x="115122" y="57561"/>
                    </a:cubicBezTo>
                  </a:path>
                </a:pathLst>
              </a:custGeom>
              <a:noFill/>
              <a:ln w="34158" cap="rnd">
                <a:solidFill>
                  <a:srgbClr val="FA0F0E"/>
                </a:solidFill>
                <a:prstDash val="solid"/>
                <a:round/>
              </a:ln>
            </p:spPr>
            <p:txBody>
              <a:bodyPr rtlCol="0" anchor="ctr"/>
              <a:lstStyle/>
              <a:p>
                <a:endParaRPr lang="nl-NL"/>
              </a:p>
            </p:txBody>
          </p:sp>
        </p:grpSp>
      </p:grpSp>
      <p:grpSp>
        <p:nvGrpSpPr>
          <p:cNvPr id="134" name="Graphic 88">
            <a:extLst>
              <a:ext uri="{FF2B5EF4-FFF2-40B4-BE49-F238E27FC236}">
                <a16:creationId xmlns:a16="http://schemas.microsoft.com/office/drawing/2014/main" id="{A1772B3C-A8E1-4A1D-FEFD-7182836B14DC}"/>
              </a:ext>
            </a:extLst>
          </p:cNvPr>
          <p:cNvGrpSpPr/>
          <p:nvPr/>
        </p:nvGrpSpPr>
        <p:grpSpPr>
          <a:xfrm>
            <a:off x="5650884" y="1575796"/>
            <a:ext cx="1132602" cy="2081590"/>
            <a:chOff x="5650884" y="1575796"/>
            <a:chExt cx="1132602" cy="2081590"/>
          </a:xfrm>
        </p:grpSpPr>
        <p:sp>
          <p:nvSpPr>
            <p:cNvPr id="135" name="Vrije vorm: vorm 134">
              <a:extLst>
                <a:ext uri="{FF2B5EF4-FFF2-40B4-BE49-F238E27FC236}">
                  <a16:creationId xmlns:a16="http://schemas.microsoft.com/office/drawing/2014/main" id="{CF3747D6-157B-35B6-70E2-A5FA4A291C58}"/>
                </a:ext>
              </a:extLst>
            </p:cNvPr>
            <p:cNvSpPr/>
            <p:nvPr/>
          </p:nvSpPr>
          <p:spPr>
            <a:xfrm>
              <a:off x="5650884" y="3260096"/>
              <a:ext cx="1132602" cy="397290"/>
            </a:xfrm>
            <a:custGeom>
              <a:avLst/>
              <a:gdLst>
                <a:gd name="connsiteX0" fmla="*/ 1132602 w 1132602"/>
                <a:gd name="connsiteY0" fmla="*/ 397290 h 397290"/>
                <a:gd name="connsiteX1" fmla="*/ 1132602 w 1132602"/>
                <a:gd name="connsiteY1" fmla="*/ 320599 h 397290"/>
                <a:gd name="connsiteX2" fmla="*/ 812003 w 1132602"/>
                <a:gd name="connsiteY2" fmla="*/ 0 h 397290"/>
                <a:gd name="connsiteX3" fmla="*/ 320599 w 1132602"/>
                <a:gd name="connsiteY3" fmla="*/ 0 h 397290"/>
                <a:gd name="connsiteX4" fmla="*/ 0 w 1132602"/>
                <a:gd name="connsiteY4" fmla="*/ 320599 h 397290"/>
                <a:gd name="connsiteX5" fmla="*/ 0 w 1132602"/>
                <a:gd name="connsiteY5" fmla="*/ 397290 h 397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2602" h="397290">
                  <a:moveTo>
                    <a:pt x="1132602" y="397290"/>
                  </a:moveTo>
                  <a:lnTo>
                    <a:pt x="1132602" y="320599"/>
                  </a:lnTo>
                  <a:cubicBezTo>
                    <a:pt x="1132602" y="143475"/>
                    <a:pt x="989127" y="0"/>
                    <a:pt x="812003" y="0"/>
                  </a:cubicBezTo>
                  <a:lnTo>
                    <a:pt x="320599" y="0"/>
                  </a:lnTo>
                  <a:cubicBezTo>
                    <a:pt x="143475" y="0"/>
                    <a:pt x="0" y="143475"/>
                    <a:pt x="0" y="320599"/>
                  </a:cubicBezTo>
                  <a:lnTo>
                    <a:pt x="0" y="397290"/>
                  </a:lnTo>
                </a:path>
              </a:pathLst>
            </a:custGeom>
            <a:solidFill>
              <a:srgbClr val="FFFFFF"/>
            </a:solidFill>
            <a:ln w="34158" cap="rnd">
              <a:solidFill>
                <a:srgbClr val="FA0F0E"/>
              </a:solidFill>
              <a:prstDash val="solid"/>
              <a:round/>
            </a:ln>
          </p:spPr>
          <p:txBody>
            <a:bodyPr rtlCol="0" anchor="ctr"/>
            <a:lstStyle/>
            <a:p>
              <a:endParaRPr lang="nl-NL"/>
            </a:p>
          </p:txBody>
        </p:sp>
        <p:sp>
          <p:nvSpPr>
            <p:cNvPr id="136" name="Vrije vorm: vorm 135">
              <a:extLst>
                <a:ext uri="{FF2B5EF4-FFF2-40B4-BE49-F238E27FC236}">
                  <a16:creationId xmlns:a16="http://schemas.microsoft.com/office/drawing/2014/main" id="{D17EC9AB-7A18-40CF-5FA9-72E9A86C1267}"/>
                </a:ext>
              </a:extLst>
            </p:cNvPr>
            <p:cNvSpPr/>
            <p:nvPr/>
          </p:nvSpPr>
          <p:spPr>
            <a:xfrm>
              <a:off x="5868830" y="1575796"/>
              <a:ext cx="700980" cy="700980"/>
            </a:xfrm>
            <a:custGeom>
              <a:avLst/>
              <a:gdLst>
                <a:gd name="connsiteX0" fmla="*/ 700980 w 700980"/>
                <a:gd name="connsiteY0" fmla="*/ 350490 h 700980"/>
                <a:gd name="connsiteX1" fmla="*/ 350490 w 700980"/>
                <a:gd name="connsiteY1" fmla="*/ 700980 h 700980"/>
                <a:gd name="connsiteX2" fmla="*/ 0 w 700980"/>
                <a:gd name="connsiteY2" fmla="*/ 350490 h 700980"/>
                <a:gd name="connsiteX3" fmla="*/ 350490 w 700980"/>
                <a:gd name="connsiteY3" fmla="*/ 0 h 700980"/>
                <a:gd name="connsiteX4" fmla="*/ 700980 w 700980"/>
                <a:gd name="connsiteY4" fmla="*/ 350490 h 700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980" h="700980">
                  <a:moveTo>
                    <a:pt x="700980" y="350490"/>
                  </a:moveTo>
                  <a:cubicBezTo>
                    <a:pt x="700980" y="544060"/>
                    <a:pt x="544061" y="700980"/>
                    <a:pt x="350490" y="700980"/>
                  </a:cubicBezTo>
                  <a:cubicBezTo>
                    <a:pt x="156920" y="700980"/>
                    <a:pt x="0" y="544060"/>
                    <a:pt x="0" y="350490"/>
                  </a:cubicBezTo>
                  <a:cubicBezTo>
                    <a:pt x="0" y="156920"/>
                    <a:pt x="156920" y="0"/>
                    <a:pt x="350490" y="0"/>
                  </a:cubicBezTo>
                  <a:cubicBezTo>
                    <a:pt x="544061" y="0"/>
                    <a:pt x="700980" y="156920"/>
                    <a:pt x="700980" y="350490"/>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37" name="Vrije vorm: vorm 136">
              <a:extLst>
                <a:ext uri="{FF2B5EF4-FFF2-40B4-BE49-F238E27FC236}">
                  <a16:creationId xmlns:a16="http://schemas.microsoft.com/office/drawing/2014/main" id="{6D57DDFB-C6D7-BBFF-5D2A-B9CD0C5F5DE9}"/>
                </a:ext>
              </a:extLst>
            </p:cNvPr>
            <p:cNvSpPr/>
            <p:nvPr/>
          </p:nvSpPr>
          <p:spPr>
            <a:xfrm>
              <a:off x="5669843" y="1742501"/>
              <a:ext cx="1098954" cy="1098953"/>
            </a:xfrm>
            <a:custGeom>
              <a:avLst/>
              <a:gdLst>
                <a:gd name="connsiteX0" fmla="*/ 1098954 w 1098954"/>
                <a:gd name="connsiteY0" fmla="*/ 549477 h 1098953"/>
                <a:gd name="connsiteX1" fmla="*/ 549477 w 1098954"/>
                <a:gd name="connsiteY1" fmla="*/ 1098954 h 1098953"/>
                <a:gd name="connsiteX2" fmla="*/ 0 w 1098954"/>
                <a:gd name="connsiteY2" fmla="*/ 549477 h 1098953"/>
                <a:gd name="connsiteX3" fmla="*/ 549477 w 1098954"/>
                <a:gd name="connsiteY3" fmla="*/ 0 h 1098953"/>
                <a:gd name="connsiteX4" fmla="*/ 1098954 w 1098954"/>
                <a:gd name="connsiteY4" fmla="*/ 549477 h 109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8954" h="1098953">
                  <a:moveTo>
                    <a:pt x="1098954" y="549477"/>
                  </a:moveTo>
                  <a:cubicBezTo>
                    <a:pt x="1098954" y="852945"/>
                    <a:pt x="852945" y="1098954"/>
                    <a:pt x="549477" y="1098954"/>
                  </a:cubicBezTo>
                  <a:cubicBezTo>
                    <a:pt x="246009" y="1098954"/>
                    <a:pt x="0" y="852945"/>
                    <a:pt x="0" y="549477"/>
                  </a:cubicBezTo>
                  <a:cubicBezTo>
                    <a:pt x="0" y="246009"/>
                    <a:pt x="246009" y="0"/>
                    <a:pt x="549477" y="0"/>
                  </a:cubicBezTo>
                  <a:cubicBezTo>
                    <a:pt x="852945" y="0"/>
                    <a:pt x="1098954" y="246009"/>
                    <a:pt x="1098954" y="549477"/>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38" name="Vrije vorm: vorm 137">
              <a:extLst>
                <a:ext uri="{FF2B5EF4-FFF2-40B4-BE49-F238E27FC236}">
                  <a16:creationId xmlns:a16="http://schemas.microsoft.com/office/drawing/2014/main" id="{3261F01C-EF64-67BB-87C5-2FBFB9531E45}"/>
                </a:ext>
              </a:extLst>
            </p:cNvPr>
            <p:cNvSpPr/>
            <p:nvPr/>
          </p:nvSpPr>
          <p:spPr>
            <a:xfrm>
              <a:off x="5666427"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solidFill>
              <a:srgbClr val="FFFFFF"/>
            </a:solidFill>
            <a:ln w="17079" cap="flat">
              <a:noFill/>
              <a:prstDash val="solid"/>
              <a:miter/>
            </a:ln>
          </p:spPr>
          <p:txBody>
            <a:bodyPr rtlCol="0" anchor="ctr"/>
            <a:lstStyle/>
            <a:p>
              <a:endParaRPr lang="nl-NL"/>
            </a:p>
          </p:txBody>
        </p:sp>
        <p:sp>
          <p:nvSpPr>
            <p:cNvPr id="139" name="Vrije vorm: vorm 138">
              <a:extLst>
                <a:ext uri="{FF2B5EF4-FFF2-40B4-BE49-F238E27FC236}">
                  <a16:creationId xmlns:a16="http://schemas.microsoft.com/office/drawing/2014/main" id="{1B4C9534-465C-ABC5-B1BB-BCCE934ACF87}"/>
                </a:ext>
              </a:extLst>
            </p:cNvPr>
            <p:cNvSpPr/>
            <p:nvPr/>
          </p:nvSpPr>
          <p:spPr>
            <a:xfrm>
              <a:off x="6550509"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solidFill>
              <a:srgbClr val="FFFFFF"/>
            </a:solidFill>
            <a:ln w="17079" cap="flat">
              <a:noFill/>
              <a:prstDash val="solid"/>
              <a:miter/>
            </a:ln>
          </p:spPr>
          <p:txBody>
            <a:bodyPr rtlCol="0" anchor="ctr"/>
            <a:lstStyle/>
            <a:p>
              <a:endParaRPr lang="nl-NL"/>
            </a:p>
          </p:txBody>
        </p:sp>
        <p:sp>
          <p:nvSpPr>
            <p:cNvPr id="140" name="Vrije vorm: vorm 139">
              <a:extLst>
                <a:ext uri="{FF2B5EF4-FFF2-40B4-BE49-F238E27FC236}">
                  <a16:creationId xmlns:a16="http://schemas.microsoft.com/office/drawing/2014/main" id="{6C58D267-0A75-5B8A-C24E-46630E1E09DA}"/>
                </a:ext>
              </a:extLst>
            </p:cNvPr>
            <p:cNvSpPr/>
            <p:nvPr/>
          </p:nvSpPr>
          <p:spPr>
            <a:xfrm>
              <a:off x="5666427"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noFill/>
            <a:ln w="34158" cap="rnd">
              <a:solidFill>
                <a:srgbClr val="FA0F0E"/>
              </a:solidFill>
              <a:prstDash val="solid"/>
              <a:round/>
            </a:ln>
          </p:spPr>
          <p:txBody>
            <a:bodyPr rtlCol="0" anchor="ctr"/>
            <a:lstStyle/>
            <a:p>
              <a:endParaRPr lang="nl-NL"/>
            </a:p>
          </p:txBody>
        </p:sp>
        <p:sp>
          <p:nvSpPr>
            <p:cNvPr id="141" name="Vrije vorm: vorm 140">
              <a:extLst>
                <a:ext uri="{FF2B5EF4-FFF2-40B4-BE49-F238E27FC236}">
                  <a16:creationId xmlns:a16="http://schemas.microsoft.com/office/drawing/2014/main" id="{CE68EB08-517A-549C-C965-77BD599AACA0}"/>
                </a:ext>
              </a:extLst>
            </p:cNvPr>
            <p:cNvSpPr/>
            <p:nvPr/>
          </p:nvSpPr>
          <p:spPr>
            <a:xfrm>
              <a:off x="6550509" y="2526321"/>
              <a:ext cx="225119" cy="225119"/>
            </a:xfrm>
            <a:custGeom>
              <a:avLst/>
              <a:gdLst>
                <a:gd name="connsiteX0" fmla="*/ 225120 w 225119"/>
                <a:gd name="connsiteY0" fmla="*/ 112560 h 225119"/>
                <a:gd name="connsiteX1" fmla="*/ 112560 w 225119"/>
                <a:gd name="connsiteY1" fmla="*/ 225120 h 225119"/>
                <a:gd name="connsiteX2" fmla="*/ 0 w 225119"/>
                <a:gd name="connsiteY2" fmla="*/ 112560 h 225119"/>
                <a:gd name="connsiteX3" fmla="*/ 112560 w 225119"/>
                <a:gd name="connsiteY3" fmla="*/ 0 h 225119"/>
                <a:gd name="connsiteX4" fmla="*/ 225120 w 225119"/>
                <a:gd name="connsiteY4" fmla="*/ 112560 h 22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19" h="225119">
                  <a:moveTo>
                    <a:pt x="225120" y="112560"/>
                  </a:moveTo>
                  <a:cubicBezTo>
                    <a:pt x="225120" y="174725"/>
                    <a:pt x="174725" y="225120"/>
                    <a:pt x="112560" y="225120"/>
                  </a:cubicBezTo>
                  <a:cubicBezTo>
                    <a:pt x="50395" y="225120"/>
                    <a:pt x="0" y="174725"/>
                    <a:pt x="0" y="112560"/>
                  </a:cubicBezTo>
                  <a:cubicBezTo>
                    <a:pt x="0" y="50395"/>
                    <a:pt x="50395" y="0"/>
                    <a:pt x="112560" y="0"/>
                  </a:cubicBezTo>
                  <a:cubicBezTo>
                    <a:pt x="174725" y="0"/>
                    <a:pt x="225120" y="50395"/>
                    <a:pt x="225120" y="112560"/>
                  </a:cubicBezTo>
                  <a:close/>
                </a:path>
              </a:pathLst>
            </a:custGeom>
            <a:noFill/>
            <a:ln w="34158" cap="rnd">
              <a:solidFill>
                <a:srgbClr val="FA0F0E"/>
              </a:solidFill>
              <a:prstDash val="solid"/>
              <a:round/>
            </a:ln>
          </p:spPr>
          <p:txBody>
            <a:bodyPr rtlCol="0" anchor="ctr"/>
            <a:lstStyle/>
            <a:p>
              <a:endParaRPr lang="nl-NL"/>
            </a:p>
          </p:txBody>
        </p:sp>
        <p:sp>
          <p:nvSpPr>
            <p:cNvPr id="142" name="Vrije vorm: vorm 141">
              <a:extLst>
                <a:ext uri="{FF2B5EF4-FFF2-40B4-BE49-F238E27FC236}">
                  <a16:creationId xmlns:a16="http://schemas.microsoft.com/office/drawing/2014/main" id="{6B5C8FEA-2180-E148-A4AD-612C35DDE310}"/>
                </a:ext>
              </a:extLst>
            </p:cNvPr>
            <p:cNvSpPr/>
            <p:nvPr/>
          </p:nvSpPr>
          <p:spPr>
            <a:xfrm>
              <a:off x="6038268" y="2925661"/>
              <a:ext cx="365520" cy="520610"/>
            </a:xfrm>
            <a:custGeom>
              <a:avLst/>
              <a:gdLst>
                <a:gd name="connsiteX0" fmla="*/ 182761 w 365520"/>
                <a:gd name="connsiteY0" fmla="*/ 520611 h 520610"/>
                <a:gd name="connsiteX1" fmla="*/ 0 w 365520"/>
                <a:gd name="connsiteY1" fmla="*/ 337851 h 520610"/>
                <a:gd name="connsiteX2" fmla="*/ 0 w 365520"/>
                <a:gd name="connsiteY2" fmla="*/ 182760 h 520610"/>
                <a:gd name="connsiteX3" fmla="*/ 182761 w 365520"/>
                <a:gd name="connsiteY3" fmla="*/ 0 h 520610"/>
                <a:gd name="connsiteX4" fmla="*/ 365521 w 365520"/>
                <a:gd name="connsiteY4" fmla="*/ 182760 h 520610"/>
                <a:gd name="connsiteX5" fmla="*/ 365521 w 365520"/>
                <a:gd name="connsiteY5" fmla="*/ 337851 h 520610"/>
                <a:gd name="connsiteX6" fmla="*/ 182761 w 365520"/>
                <a:gd name="connsiteY6" fmla="*/ 520611 h 52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520" h="520610">
                  <a:moveTo>
                    <a:pt x="182761" y="520611"/>
                  </a:moveTo>
                  <a:cubicBezTo>
                    <a:pt x="81815" y="520611"/>
                    <a:pt x="0" y="438796"/>
                    <a:pt x="0" y="337851"/>
                  </a:cubicBezTo>
                  <a:lnTo>
                    <a:pt x="0" y="182760"/>
                  </a:lnTo>
                  <a:cubicBezTo>
                    <a:pt x="0" y="81815"/>
                    <a:pt x="81815" y="0"/>
                    <a:pt x="182761" y="0"/>
                  </a:cubicBezTo>
                  <a:cubicBezTo>
                    <a:pt x="283706" y="0"/>
                    <a:pt x="365521" y="81815"/>
                    <a:pt x="365521" y="182760"/>
                  </a:cubicBezTo>
                  <a:lnTo>
                    <a:pt x="365521" y="337851"/>
                  </a:lnTo>
                  <a:cubicBezTo>
                    <a:pt x="365521" y="438796"/>
                    <a:pt x="283706" y="520611"/>
                    <a:pt x="182761" y="520611"/>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43" name="Vrije vorm: vorm 142">
              <a:extLst>
                <a:ext uri="{FF2B5EF4-FFF2-40B4-BE49-F238E27FC236}">
                  <a16:creationId xmlns:a16="http://schemas.microsoft.com/office/drawing/2014/main" id="{FE297402-9FB3-0522-BE8F-EC9A51A9CBE3}"/>
                </a:ext>
              </a:extLst>
            </p:cNvPr>
            <p:cNvSpPr/>
            <p:nvPr/>
          </p:nvSpPr>
          <p:spPr>
            <a:xfrm>
              <a:off x="5818443" y="2148844"/>
              <a:ext cx="805512" cy="1035927"/>
            </a:xfrm>
            <a:custGeom>
              <a:avLst/>
              <a:gdLst>
                <a:gd name="connsiteX0" fmla="*/ 0 w 805512"/>
                <a:gd name="connsiteY0" fmla="*/ 229732 h 1035927"/>
                <a:gd name="connsiteX1" fmla="*/ 0 w 805512"/>
                <a:gd name="connsiteY1" fmla="*/ 633171 h 1035927"/>
                <a:gd name="connsiteX2" fmla="*/ 402756 w 805512"/>
                <a:gd name="connsiteY2" fmla="*/ 1035927 h 1035927"/>
                <a:gd name="connsiteX3" fmla="*/ 402756 w 805512"/>
                <a:gd name="connsiteY3" fmla="*/ 1035927 h 1035927"/>
                <a:gd name="connsiteX4" fmla="*/ 805513 w 805512"/>
                <a:gd name="connsiteY4" fmla="*/ 633171 h 1035927"/>
                <a:gd name="connsiteX5" fmla="*/ 805513 w 805512"/>
                <a:gd name="connsiteY5" fmla="*/ 229732 h 1035927"/>
                <a:gd name="connsiteX6" fmla="*/ 575781 w 805512"/>
                <a:gd name="connsiteY6" fmla="*/ 0 h 1035927"/>
                <a:gd name="connsiteX7" fmla="*/ 229902 w 805512"/>
                <a:gd name="connsiteY7" fmla="*/ 0 h 1035927"/>
                <a:gd name="connsiteX8" fmla="*/ 171 w 805512"/>
                <a:gd name="connsiteY8" fmla="*/ 229732 h 103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512" h="1035927">
                  <a:moveTo>
                    <a:pt x="0" y="229732"/>
                  </a:moveTo>
                  <a:lnTo>
                    <a:pt x="0" y="633171"/>
                  </a:lnTo>
                  <a:cubicBezTo>
                    <a:pt x="0" y="855558"/>
                    <a:pt x="180369" y="1035927"/>
                    <a:pt x="402756" y="1035927"/>
                  </a:cubicBezTo>
                  <a:lnTo>
                    <a:pt x="402756" y="1035927"/>
                  </a:lnTo>
                  <a:cubicBezTo>
                    <a:pt x="625143" y="1035927"/>
                    <a:pt x="805513" y="855558"/>
                    <a:pt x="805513" y="633171"/>
                  </a:cubicBezTo>
                  <a:lnTo>
                    <a:pt x="805513" y="229732"/>
                  </a:lnTo>
                  <a:cubicBezTo>
                    <a:pt x="805513" y="102824"/>
                    <a:pt x="702689" y="0"/>
                    <a:pt x="575781" y="0"/>
                  </a:cubicBezTo>
                  <a:lnTo>
                    <a:pt x="229902" y="0"/>
                  </a:lnTo>
                  <a:cubicBezTo>
                    <a:pt x="102995" y="0"/>
                    <a:pt x="171" y="102824"/>
                    <a:pt x="171" y="229732"/>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44" name="Vrije vorm: vorm 143">
              <a:extLst>
                <a:ext uri="{FF2B5EF4-FFF2-40B4-BE49-F238E27FC236}">
                  <a16:creationId xmlns:a16="http://schemas.microsoft.com/office/drawing/2014/main" id="{4F511E1F-0E8C-97A7-6DFB-6AD4E14A4AFD}"/>
                </a:ext>
              </a:extLst>
            </p:cNvPr>
            <p:cNvSpPr/>
            <p:nvPr/>
          </p:nvSpPr>
          <p:spPr>
            <a:xfrm>
              <a:off x="6125719" y="2900724"/>
              <a:ext cx="188396" cy="24766"/>
            </a:xfrm>
            <a:custGeom>
              <a:avLst/>
              <a:gdLst>
                <a:gd name="connsiteX0" fmla="*/ 188397 w 188396"/>
                <a:gd name="connsiteY0" fmla="*/ 0 h 24766"/>
                <a:gd name="connsiteX1" fmla="*/ 94284 w 188396"/>
                <a:gd name="connsiteY1" fmla="*/ 24767 h 24766"/>
                <a:gd name="connsiteX2" fmla="*/ 94284 w 188396"/>
                <a:gd name="connsiteY2" fmla="*/ 24767 h 24766"/>
                <a:gd name="connsiteX3" fmla="*/ 0 w 188396"/>
                <a:gd name="connsiteY3" fmla="*/ 0 h 24766"/>
              </a:gdLst>
              <a:ahLst/>
              <a:cxnLst>
                <a:cxn ang="0">
                  <a:pos x="connsiteX0" y="connsiteY0"/>
                </a:cxn>
                <a:cxn ang="0">
                  <a:pos x="connsiteX1" y="connsiteY1"/>
                </a:cxn>
                <a:cxn ang="0">
                  <a:pos x="connsiteX2" y="connsiteY2"/>
                </a:cxn>
                <a:cxn ang="0">
                  <a:pos x="connsiteX3" y="connsiteY3"/>
                </a:cxn>
              </a:cxnLst>
              <a:rect l="l" t="t" r="r" b="b"/>
              <a:pathLst>
                <a:path w="188396" h="24766">
                  <a:moveTo>
                    <a:pt x="188397" y="0"/>
                  </a:moveTo>
                  <a:cubicBezTo>
                    <a:pt x="160556" y="15714"/>
                    <a:pt x="128445" y="24767"/>
                    <a:pt x="94284" y="24767"/>
                  </a:cubicBezTo>
                  <a:lnTo>
                    <a:pt x="94284" y="24767"/>
                  </a:lnTo>
                  <a:cubicBezTo>
                    <a:pt x="59952" y="24767"/>
                    <a:pt x="27841" y="15714"/>
                    <a:pt x="0" y="0"/>
                  </a:cubicBezTo>
                </a:path>
              </a:pathLst>
            </a:custGeom>
            <a:noFill/>
            <a:ln w="34158" cap="rnd">
              <a:solidFill>
                <a:srgbClr val="FA0F0E"/>
              </a:solidFill>
              <a:prstDash val="solid"/>
              <a:round/>
            </a:ln>
          </p:spPr>
          <p:txBody>
            <a:bodyPr rtlCol="0" anchor="ctr"/>
            <a:lstStyle/>
            <a:p>
              <a:endParaRPr lang="nl-NL"/>
            </a:p>
          </p:txBody>
        </p:sp>
        <p:sp>
          <p:nvSpPr>
            <p:cNvPr id="145" name="Vrije vorm: vorm 144">
              <a:extLst>
                <a:ext uri="{FF2B5EF4-FFF2-40B4-BE49-F238E27FC236}">
                  <a16:creationId xmlns:a16="http://schemas.microsoft.com/office/drawing/2014/main" id="{88A53E49-4BAC-2429-5CB4-1D1520356A47}"/>
                </a:ext>
              </a:extLst>
            </p:cNvPr>
            <p:cNvSpPr/>
            <p:nvPr/>
          </p:nvSpPr>
          <p:spPr>
            <a:xfrm>
              <a:off x="6005815" y="2498309"/>
              <a:ext cx="56023" cy="56023"/>
            </a:xfrm>
            <a:custGeom>
              <a:avLst/>
              <a:gdLst>
                <a:gd name="connsiteX0" fmla="*/ 56024 w 56023"/>
                <a:gd name="connsiteY0" fmla="*/ 28012 h 56023"/>
                <a:gd name="connsiteX1" fmla="*/ 28012 w 56023"/>
                <a:gd name="connsiteY1" fmla="*/ 56024 h 56023"/>
                <a:gd name="connsiteX2" fmla="*/ -1 w 56023"/>
                <a:gd name="connsiteY2" fmla="*/ 28012 h 56023"/>
                <a:gd name="connsiteX3" fmla="*/ 28012 w 56023"/>
                <a:gd name="connsiteY3" fmla="*/ 0 h 56023"/>
                <a:gd name="connsiteX4" fmla="*/ 56024 w 56023"/>
                <a:gd name="connsiteY4" fmla="*/ 28012 h 56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23" h="56023">
                  <a:moveTo>
                    <a:pt x="56024" y="28012"/>
                  </a:moveTo>
                  <a:cubicBezTo>
                    <a:pt x="56024" y="43482"/>
                    <a:pt x="43482" y="56024"/>
                    <a:pt x="28012" y="56024"/>
                  </a:cubicBezTo>
                  <a:cubicBezTo>
                    <a:pt x="12541" y="56024"/>
                    <a:pt x="-1" y="43482"/>
                    <a:pt x="-1" y="28012"/>
                  </a:cubicBezTo>
                  <a:cubicBezTo>
                    <a:pt x="-1" y="12541"/>
                    <a:pt x="12541" y="0"/>
                    <a:pt x="28012" y="0"/>
                  </a:cubicBezTo>
                  <a:cubicBezTo>
                    <a:pt x="43482" y="0"/>
                    <a:pt x="56024" y="12541"/>
                    <a:pt x="56024" y="28012"/>
                  </a:cubicBezTo>
                  <a:close/>
                </a:path>
              </a:pathLst>
            </a:custGeom>
            <a:solidFill>
              <a:srgbClr val="FA0F0E"/>
            </a:solidFill>
            <a:ln w="17079" cap="flat">
              <a:noFill/>
              <a:prstDash val="solid"/>
              <a:miter/>
            </a:ln>
          </p:spPr>
          <p:txBody>
            <a:bodyPr rtlCol="0" anchor="ctr"/>
            <a:lstStyle/>
            <a:p>
              <a:endParaRPr lang="nl-NL"/>
            </a:p>
          </p:txBody>
        </p:sp>
        <p:sp>
          <p:nvSpPr>
            <p:cNvPr id="146" name="Vrije vorm: vorm 145">
              <a:extLst>
                <a:ext uri="{FF2B5EF4-FFF2-40B4-BE49-F238E27FC236}">
                  <a16:creationId xmlns:a16="http://schemas.microsoft.com/office/drawing/2014/main" id="{25889253-4D88-F2D7-687E-4244318163E6}"/>
                </a:ext>
              </a:extLst>
            </p:cNvPr>
            <p:cNvSpPr/>
            <p:nvPr/>
          </p:nvSpPr>
          <p:spPr>
            <a:xfrm>
              <a:off x="6380218" y="2498309"/>
              <a:ext cx="56023" cy="56023"/>
            </a:xfrm>
            <a:custGeom>
              <a:avLst/>
              <a:gdLst>
                <a:gd name="connsiteX0" fmla="*/ 56024 w 56023"/>
                <a:gd name="connsiteY0" fmla="*/ 28012 h 56023"/>
                <a:gd name="connsiteX1" fmla="*/ 28012 w 56023"/>
                <a:gd name="connsiteY1" fmla="*/ 56024 h 56023"/>
                <a:gd name="connsiteX2" fmla="*/ 0 w 56023"/>
                <a:gd name="connsiteY2" fmla="*/ 28012 h 56023"/>
                <a:gd name="connsiteX3" fmla="*/ 28012 w 56023"/>
                <a:gd name="connsiteY3" fmla="*/ 0 h 56023"/>
                <a:gd name="connsiteX4" fmla="*/ 56024 w 56023"/>
                <a:gd name="connsiteY4" fmla="*/ 28012 h 56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23" h="56023">
                  <a:moveTo>
                    <a:pt x="56024" y="28012"/>
                  </a:moveTo>
                  <a:cubicBezTo>
                    <a:pt x="56024" y="43482"/>
                    <a:pt x="43483" y="56024"/>
                    <a:pt x="28012" y="56024"/>
                  </a:cubicBezTo>
                  <a:cubicBezTo>
                    <a:pt x="12541" y="56024"/>
                    <a:pt x="0" y="43482"/>
                    <a:pt x="0" y="28012"/>
                  </a:cubicBezTo>
                  <a:cubicBezTo>
                    <a:pt x="0" y="12541"/>
                    <a:pt x="12541" y="0"/>
                    <a:pt x="28012" y="0"/>
                  </a:cubicBezTo>
                  <a:cubicBezTo>
                    <a:pt x="43483" y="0"/>
                    <a:pt x="56024" y="12541"/>
                    <a:pt x="56024" y="28012"/>
                  </a:cubicBezTo>
                  <a:close/>
                </a:path>
              </a:pathLst>
            </a:custGeom>
            <a:solidFill>
              <a:srgbClr val="FA0F0E"/>
            </a:solidFill>
            <a:ln w="17079" cap="flat">
              <a:noFill/>
              <a:prstDash val="solid"/>
              <a:miter/>
            </a:ln>
          </p:spPr>
          <p:txBody>
            <a:bodyPr rtlCol="0" anchor="ctr"/>
            <a:lstStyle/>
            <a:p>
              <a:endParaRPr lang="nl-NL"/>
            </a:p>
          </p:txBody>
        </p:sp>
        <p:sp>
          <p:nvSpPr>
            <p:cNvPr id="147" name="Vrije vorm: vorm 146">
              <a:extLst>
                <a:ext uri="{FF2B5EF4-FFF2-40B4-BE49-F238E27FC236}">
                  <a16:creationId xmlns:a16="http://schemas.microsoft.com/office/drawing/2014/main" id="{CBA5937F-5D04-AF81-DC36-5E7DB4BFA000}"/>
                </a:ext>
              </a:extLst>
            </p:cNvPr>
            <p:cNvSpPr/>
            <p:nvPr/>
          </p:nvSpPr>
          <p:spPr>
            <a:xfrm>
              <a:off x="5914606" y="2378234"/>
              <a:ext cx="365349" cy="373036"/>
            </a:xfrm>
            <a:custGeom>
              <a:avLst/>
              <a:gdLst>
                <a:gd name="connsiteX0" fmla="*/ 0 w 365349"/>
                <a:gd name="connsiteY0" fmla="*/ 67468 h 373036"/>
                <a:gd name="connsiteX1" fmla="*/ 114097 w 365349"/>
                <a:gd name="connsiteY1" fmla="*/ 0 h 373036"/>
                <a:gd name="connsiteX2" fmla="*/ 244421 w 365349"/>
                <a:gd name="connsiteY2" fmla="*/ 130324 h 373036"/>
                <a:gd name="connsiteX3" fmla="*/ 244421 w 365349"/>
                <a:gd name="connsiteY3" fmla="*/ 312572 h 373036"/>
                <a:gd name="connsiteX4" fmla="*/ 304886 w 365349"/>
                <a:gd name="connsiteY4" fmla="*/ 373036 h 373036"/>
                <a:gd name="connsiteX5" fmla="*/ 304886 w 365349"/>
                <a:gd name="connsiteY5" fmla="*/ 373036 h 373036"/>
                <a:gd name="connsiteX6" fmla="*/ 365350 w 365349"/>
                <a:gd name="connsiteY6" fmla="*/ 312572 h 37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5349" h="373036">
                  <a:moveTo>
                    <a:pt x="0" y="67468"/>
                  </a:moveTo>
                  <a:cubicBezTo>
                    <a:pt x="22204" y="27329"/>
                    <a:pt x="64905" y="0"/>
                    <a:pt x="114097" y="0"/>
                  </a:cubicBezTo>
                  <a:cubicBezTo>
                    <a:pt x="186005" y="0"/>
                    <a:pt x="244421" y="58244"/>
                    <a:pt x="244421" y="130324"/>
                  </a:cubicBezTo>
                  <a:lnTo>
                    <a:pt x="244421" y="312572"/>
                  </a:lnTo>
                  <a:cubicBezTo>
                    <a:pt x="244421" y="345878"/>
                    <a:pt x="271408" y="373036"/>
                    <a:pt x="304886" y="373036"/>
                  </a:cubicBezTo>
                  <a:lnTo>
                    <a:pt x="304886" y="373036"/>
                  </a:lnTo>
                  <a:cubicBezTo>
                    <a:pt x="338192" y="373036"/>
                    <a:pt x="365350" y="346049"/>
                    <a:pt x="365350" y="312572"/>
                  </a:cubicBezTo>
                </a:path>
              </a:pathLst>
            </a:custGeom>
            <a:noFill/>
            <a:ln w="34158" cap="rnd">
              <a:solidFill>
                <a:srgbClr val="FA0F0E"/>
              </a:solidFill>
              <a:prstDash val="solid"/>
              <a:round/>
            </a:ln>
          </p:spPr>
          <p:txBody>
            <a:bodyPr rtlCol="0" anchor="ctr"/>
            <a:lstStyle/>
            <a:p>
              <a:endParaRPr lang="nl-NL"/>
            </a:p>
          </p:txBody>
        </p:sp>
        <p:sp>
          <p:nvSpPr>
            <p:cNvPr id="148" name="Vrije vorm: vorm 147">
              <a:extLst>
                <a:ext uri="{FF2B5EF4-FFF2-40B4-BE49-F238E27FC236}">
                  <a16:creationId xmlns:a16="http://schemas.microsoft.com/office/drawing/2014/main" id="{F2D3A796-3BBC-8BB5-724E-B2CD3A31BD2B}"/>
                </a:ext>
              </a:extLst>
            </p:cNvPr>
            <p:cNvSpPr/>
            <p:nvPr/>
          </p:nvSpPr>
          <p:spPr>
            <a:xfrm>
              <a:off x="6299086" y="2378234"/>
              <a:ext cx="224948" cy="67467"/>
            </a:xfrm>
            <a:custGeom>
              <a:avLst/>
              <a:gdLst>
                <a:gd name="connsiteX0" fmla="*/ 224949 w 224948"/>
                <a:gd name="connsiteY0" fmla="*/ 67468 h 67467"/>
                <a:gd name="connsiteX1" fmla="*/ 110852 w 224948"/>
                <a:gd name="connsiteY1" fmla="*/ 0 h 67467"/>
                <a:gd name="connsiteX2" fmla="*/ 0 w 224948"/>
                <a:gd name="connsiteY2" fmla="*/ 62002 h 67467"/>
              </a:gdLst>
              <a:ahLst/>
              <a:cxnLst>
                <a:cxn ang="0">
                  <a:pos x="connsiteX0" y="connsiteY0"/>
                </a:cxn>
                <a:cxn ang="0">
                  <a:pos x="connsiteX1" y="connsiteY1"/>
                </a:cxn>
                <a:cxn ang="0">
                  <a:pos x="connsiteX2" y="connsiteY2"/>
                </a:cxn>
              </a:cxnLst>
              <a:rect l="l" t="t" r="r" b="b"/>
              <a:pathLst>
                <a:path w="224948" h="67467">
                  <a:moveTo>
                    <a:pt x="224949" y="67468"/>
                  </a:moveTo>
                  <a:cubicBezTo>
                    <a:pt x="202744" y="27329"/>
                    <a:pt x="160043" y="0"/>
                    <a:pt x="110852" y="0"/>
                  </a:cubicBezTo>
                  <a:cubicBezTo>
                    <a:pt x="64052" y="0"/>
                    <a:pt x="22888" y="24767"/>
                    <a:pt x="0" y="62002"/>
                  </a:cubicBezTo>
                </a:path>
              </a:pathLst>
            </a:custGeom>
            <a:noFill/>
            <a:ln w="34158" cap="rnd">
              <a:solidFill>
                <a:srgbClr val="FA0F0E"/>
              </a:solidFill>
              <a:prstDash val="solid"/>
              <a:round/>
            </a:ln>
          </p:spPr>
          <p:txBody>
            <a:bodyPr rtlCol="0" anchor="ctr"/>
            <a:lstStyle/>
            <a:p>
              <a:endParaRPr lang="nl-NL"/>
            </a:p>
          </p:txBody>
        </p:sp>
      </p:grpSp>
      <p:grpSp>
        <p:nvGrpSpPr>
          <p:cNvPr id="149" name="Graphic 88">
            <a:extLst>
              <a:ext uri="{FF2B5EF4-FFF2-40B4-BE49-F238E27FC236}">
                <a16:creationId xmlns:a16="http://schemas.microsoft.com/office/drawing/2014/main" id="{413C7784-9D11-3EAB-2AD5-3A718B915F21}"/>
              </a:ext>
            </a:extLst>
          </p:cNvPr>
          <p:cNvGrpSpPr/>
          <p:nvPr/>
        </p:nvGrpSpPr>
        <p:grpSpPr>
          <a:xfrm>
            <a:off x="7020904" y="1923895"/>
            <a:ext cx="1146437" cy="1747326"/>
            <a:chOff x="7020904" y="1923895"/>
            <a:chExt cx="1146437" cy="1747326"/>
          </a:xfrm>
        </p:grpSpPr>
        <p:sp>
          <p:nvSpPr>
            <p:cNvPr id="150" name="Vrije vorm: vorm 149">
              <a:extLst>
                <a:ext uri="{FF2B5EF4-FFF2-40B4-BE49-F238E27FC236}">
                  <a16:creationId xmlns:a16="http://schemas.microsoft.com/office/drawing/2014/main" id="{4FA51860-9244-4026-D776-0823896A2667}"/>
                </a:ext>
              </a:extLst>
            </p:cNvPr>
            <p:cNvSpPr/>
            <p:nvPr/>
          </p:nvSpPr>
          <p:spPr>
            <a:xfrm>
              <a:off x="7061214" y="1923895"/>
              <a:ext cx="1106127" cy="666990"/>
            </a:xfrm>
            <a:custGeom>
              <a:avLst/>
              <a:gdLst>
                <a:gd name="connsiteX0" fmla="*/ 0 w 1106127"/>
                <a:gd name="connsiteY0" fmla="*/ 666990 h 666990"/>
                <a:gd name="connsiteX1" fmla="*/ 0 w 1106127"/>
                <a:gd name="connsiteY1" fmla="*/ 372524 h 666990"/>
                <a:gd name="connsiteX2" fmla="*/ 372524 w 1106127"/>
                <a:gd name="connsiteY2" fmla="*/ 0 h 666990"/>
                <a:gd name="connsiteX3" fmla="*/ 788603 w 1106127"/>
                <a:gd name="connsiteY3" fmla="*/ 0 h 666990"/>
                <a:gd name="connsiteX4" fmla="*/ 868368 w 1106127"/>
                <a:gd name="connsiteY4" fmla="*/ 0 h 666990"/>
                <a:gd name="connsiteX5" fmla="*/ 1106127 w 1106127"/>
                <a:gd name="connsiteY5" fmla="*/ 237759 h 666990"/>
                <a:gd name="connsiteX6" fmla="*/ 1106127 w 1106127"/>
                <a:gd name="connsiteY6" fmla="*/ 237759 h 666990"/>
                <a:gd name="connsiteX7" fmla="*/ 972047 w 1106127"/>
                <a:gd name="connsiteY7" fmla="*/ 451777 h 666990"/>
                <a:gd name="connsiteX8" fmla="*/ 972047 w 1106127"/>
                <a:gd name="connsiteY8" fmla="*/ 666990 h 66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127" h="666990">
                  <a:moveTo>
                    <a:pt x="0" y="666990"/>
                  </a:moveTo>
                  <a:lnTo>
                    <a:pt x="0" y="372524"/>
                  </a:lnTo>
                  <a:cubicBezTo>
                    <a:pt x="0" y="166705"/>
                    <a:pt x="166875" y="0"/>
                    <a:pt x="372524" y="0"/>
                  </a:cubicBezTo>
                  <a:lnTo>
                    <a:pt x="788603" y="0"/>
                  </a:lnTo>
                  <a:cubicBezTo>
                    <a:pt x="788603" y="0"/>
                    <a:pt x="868368" y="0"/>
                    <a:pt x="868368" y="0"/>
                  </a:cubicBezTo>
                  <a:cubicBezTo>
                    <a:pt x="999717" y="0"/>
                    <a:pt x="1106127" y="106411"/>
                    <a:pt x="1106127" y="237759"/>
                  </a:cubicBezTo>
                  <a:lnTo>
                    <a:pt x="1106127" y="237759"/>
                  </a:lnTo>
                  <a:cubicBezTo>
                    <a:pt x="1106127" y="331872"/>
                    <a:pt x="1051470" y="413346"/>
                    <a:pt x="972047" y="451777"/>
                  </a:cubicBezTo>
                  <a:lnTo>
                    <a:pt x="972047" y="666990"/>
                  </a:lnTo>
                </a:path>
              </a:pathLst>
            </a:custGeom>
            <a:solidFill>
              <a:srgbClr val="FFFFFF"/>
            </a:solidFill>
            <a:ln w="34158" cap="rnd">
              <a:solidFill>
                <a:srgbClr val="FA0F0E"/>
              </a:solidFill>
              <a:prstDash val="solid"/>
              <a:round/>
            </a:ln>
          </p:spPr>
          <p:txBody>
            <a:bodyPr rtlCol="0" anchor="ctr"/>
            <a:lstStyle/>
            <a:p>
              <a:endParaRPr lang="nl-NL"/>
            </a:p>
          </p:txBody>
        </p:sp>
        <p:sp>
          <p:nvSpPr>
            <p:cNvPr id="151" name="Vrije vorm: vorm 150">
              <a:extLst>
                <a:ext uri="{FF2B5EF4-FFF2-40B4-BE49-F238E27FC236}">
                  <a16:creationId xmlns:a16="http://schemas.microsoft.com/office/drawing/2014/main" id="{4B7063A4-B50E-2D10-20C0-4946C5741E12}"/>
                </a:ext>
              </a:extLst>
            </p:cNvPr>
            <p:cNvSpPr/>
            <p:nvPr/>
          </p:nvSpPr>
          <p:spPr>
            <a:xfrm>
              <a:off x="7020904"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0" y="213505"/>
                    <a:pt x="106753" y="213505"/>
                  </a:cubicBezTo>
                  <a:cubicBezTo>
                    <a:pt x="47795" y="213505"/>
                    <a:pt x="0" y="165710"/>
                    <a:pt x="0" y="106753"/>
                  </a:cubicBezTo>
                  <a:cubicBezTo>
                    <a:pt x="0" y="47795"/>
                    <a:pt x="47795" y="0"/>
                    <a:pt x="106753" y="0"/>
                  </a:cubicBezTo>
                  <a:cubicBezTo>
                    <a:pt x="165710" y="0"/>
                    <a:pt x="213505" y="47795"/>
                    <a:pt x="213505" y="106753"/>
                  </a:cubicBezTo>
                  <a:close/>
                </a:path>
              </a:pathLst>
            </a:custGeom>
            <a:solidFill>
              <a:srgbClr val="FFFFFF"/>
            </a:solidFill>
            <a:ln w="17079" cap="flat">
              <a:noFill/>
              <a:prstDash val="solid"/>
              <a:miter/>
            </a:ln>
          </p:spPr>
          <p:txBody>
            <a:bodyPr rtlCol="0" anchor="ctr"/>
            <a:lstStyle/>
            <a:p>
              <a:endParaRPr lang="nl-NL"/>
            </a:p>
          </p:txBody>
        </p:sp>
        <p:sp>
          <p:nvSpPr>
            <p:cNvPr id="152" name="Vrije vorm: vorm 151">
              <a:extLst>
                <a:ext uri="{FF2B5EF4-FFF2-40B4-BE49-F238E27FC236}">
                  <a16:creationId xmlns:a16="http://schemas.microsoft.com/office/drawing/2014/main" id="{DE18DE4C-D862-035A-AC73-110953D44B10}"/>
                </a:ext>
              </a:extLst>
            </p:cNvPr>
            <p:cNvSpPr/>
            <p:nvPr/>
          </p:nvSpPr>
          <p:spPr>
            <a:xfrm>
              <a:off x="7860236"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1" y="213505"/>
                    <a:pt x="106753" y="213505"/>
                  </a:cubicBezTo>
                  <a:cubicBezTo>
                    <a:pt x="47795" y="213505"/>
                    <a:pt x="0" y="165710"/>
                    <a:pt x="0" y="106753"/>
                  </a:cubicBezTo>
                  <a:cubicBezTo>
                    <a:pt x="0" y="47795"/>
                    <a:pt x="47795" y="0"/>
                    <a:pt x="106753" y="0"/>
                  </a:cubicBezTo>
                  <a:cubicBezTo>
                    <a:pt x="165711" y="0"/>
                    <a:pt x="213505" y="47795"/>
                    <a:pt x="213505" y="106753"/>
                  </a:cubicBezTo>
                  <a:close/>
                </a:path>
              </a:pathLst>
            </a:custGeom>
            <a:solidFill>
              <a:srgbClr val="FFFFFF"/>
            </a:solidFill>
            <a:ln w="17079" cap="flat">
              <a:noFill/>
              <a:prstDash val="solid"/>
              <a:miter/>
            </a:ln>
          </p:spPr>
          <p:txBody>
            <a:bodyPr rtlCol="0" anchor="ctr"/>
            <a:lstStyle/>
            <a:p>
              <a:endParaRPr lang="nl-NL"/>
            </a:p>
          </p:txBody>
        </p:sp>
        <p:sp>
          <p:nvSpPr>
            <p:cNvPr id="153" name="Vrije vorm: vorm 152">
              <a:extLst>
                <a:ext uri="{FF2B5EF4-FFF2-40B4-BE49-F238E27FC236}">
                  <a16:creationId xmlns:a16="http://schemas.microsoft.com/office/drawing/2014/main" id="{1FE4C33B-6768-98E0-7434-5B8A3DC3C830}"/>
                </a:ext>
              </a:extLst>
            </p:cNvPr>
            <p:cNvSpPr/>
            <p:nvPr/>
          </p:nvSpPr>
          <p:spPr>
            <a:xfrm>
              <a:off x="7020904"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0" y="213505"/>
                    <a:pt x="106753" y="213505"/>
                  </a:cubicBezTo>
                  <a:cubicBezTo>
                    <a:pt x="47795" y="213505"/>
                    <a:pt x="0" y="165710"/>
                    <a:pt x="0" y="106753"/>
                  </a:cubicBezTo>
                  <a:cubicBezTo>
                    <a:pt x="0" y="47795"/>
                    <a:pt x="47795" y="0"/>
                    <a:pt x="106753" y="0"/>
                  </a:cubicBezTo>
                  <a:cubicBezTo>
                    <a:pt x="165710" y="0"/>
                    <a:pt x="213505" y="47795"/>
                    <a:pt x="213505" y="106753"/>
                  </a:cubicBezTo>
                  <a:close/>
                </a:path>
              </a:pathLst>
            </a:custGeom>
            <a:noFill/>
            <a:ln w="34158" cap="rnd">
              <a:solidFill>
                <a:srgbClr val="FA0F0E"/>
              </a:solidFill>
              <a:prstDash val="solid"/>
              <a:round/>
            </a:ln>
          </p:spPr>
          <p:txBody>
            <a:bodyPr rtlCol="0" anchor="ctr"/>
            <a:lstStyle/>
            <a:p>
              <a:endParaRPr lang="nl-NL"/>
            </a:p>
          </p:txBody>
        </p:sp>
        <p:sp>
          <p:nvSpPr>
            <p:cNvPr id="154" name="Vrije vorm: vorm 153">
              <a:extLst>
                <a:ext uri="{FF2B5EF4-FFF2-40B4-BE49-F238E27FC236}">
                  <a16:creationId xmlns:a16="http://schemas.microsoft.com/office/drawing/2014/main" id="{F306D734-42FB-4AFE-D38B-E87084B4A3C6}"/>
                </a:ext>
              </a:extLst>
            </p:cNvPr>
            <p:cNvSpPr/>
            <p:nvPr/>
          </p:nvSpPr>
          <p:spPr>
            <a:xfrm>
              <a:off x="7860236" y="2569876"/>
              <a:ext cx="213505" cy="213505"/>
            </a:xfrm>
            <a:custGeom>
              <a:avLst/>
              <a:gdLst>
                <a:gd name="connsiteX0" fmla="*/ 213505 w 213505"/>
                <a:gd name="connsiteY0" fmla="*/ 106753 h 213505"/>
                <a:gd name="connsiteX1" fmla="*/ 106753 w 213505"/>
                <a:gd name="connsiteY1" fmla="*/ 213505 h 213505"/>
                <a:gd name="connsiteX2" fmla="*/ 0 w 213505"/>
                <a:gd name="connsiteY2" fmla="*/ 106753 h 213505"/>
                <a:gd name="connsiteX3" fmla="*/ 106753 w 213505"/>
                <a:gd name="connsiteY3" fmla="*/ 0 h 213505"/>
                <a:gd name="connsiteX4" fmla="*/ 213505 w 213505"/>
                <a:gd name="connsiteY4" fmla="*/ 106753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5" h="213505">
                  <a:moveTo>
                    <a:pt x="213505" y="106753"/>
                  </a:moveTo>
                  <a:cubicBezTo>
                    <a:pt x="213505" y="165710"/>
                    <a:pt x="165711" y="213505"/>
                    <a:pt x="106753" y="213505"/>
                  </a:cubicBezTo>
                  <a:cubicBezTo>
                    <a:pt x="47795" y="213505"/>
                    <a:pt x="0" y="165710"/>
                    <a:pt x="0" y="106753"/>
                  </a:cubicBezTo>
                  <a:cubicBezTo>
                    <a:pt x="0" y="47795"/>
                    <a:pt x="47795" y="0"/>
                    <a:pt x="106753" y="0"/>
                  </a:cubicBezTo>
                  <a:cubicBezTo>
                    <a:pt x="165711" y="0"/>
                    <a:pt x="213505" y="47795"/>
                    <a:pt x="213505" y="106753"/>
                  </a:cubicBezTo>
                  <a:close/>
                </a:path>
              </a:pathLst>
            </a:custGeom>
            <a:noFill/>
            <a:ln w="34158" cap="rnd">
              <a:solidFill>
                <a:srgbClr val="FA0F0E"/>
              </a:solidFill>
              <a:prstDash val="solid"/>
              <a:round/>
            </a:ln>
          </p:spPr>
          <p:txBody>
            <a:bodyPr rtlCol="0" anchor="ctr"/>
            <a:lstStyle/>
            <a:p>
              <a:endParaRPr lang="nl-NL"/>
            </a:p>
          </p:txBody>
        </p:sp>
        <p:sp>
          <p:nvSpPr>
            <p:cNvPr id="155" name="Vrije vorm: vorm 154">
              <a:extLst>
                <a:ext uri="{FF2B5EF4-FFF2-40B4-BE49-F238E27FC236}">
                  <a16:creationId xmlns:a16="http://schemas.microsoft.com/office/drawing/2014/main" id="{5984A299-FFF0-22D3-9A08-5F94282406FB}"/>
                </a:ext>
              </a:extLst>
            </p:cNvPr>
            <p:cNvSpPr/>
            <p:nvPr/>
          </p:nvSpPr>
          <p:spPr>
            <a:xfrm>
              <a:off x="7051478" y="3156076"/>
              <a:ext cx="991176" cy="515145"/>
            </a:xfrm>
            <a:custGeom>
              <a:avLst/>
              <a:gdLst>
                <a:gd name="connsiteX0" fmla="*/ 0 w 991176"/>
                <a:gd name="connsiteY0" fmla="*/ 515145 h 515145"/>
                <a:gd name="connsiteX1" fmla="*/ 0 w 991176"/>
                <a:gd name="connsiteY1" fmla="*/ 324186 h 515145"/>
                <a:gd name="connsiteX2" fmla="*/ 324187 w 991176"/>
                <a:gd name="connsiteY2" fmla="*/ 0 h 515145"/>
                <a:gd name="connsiteX3" fmla="*/ 666990 w 991176"/>
                <a:gd name="connsiteY3" fmla="*/ 0 h 515145"/>
                <a:gd name="connsiteX4" fmla="*/ 991177 w 991176"/>
                <a:gd name="connsiteY4" fmla="*/ 324186 h 515145"/>
                <a:gd name="connsiteX5" fmla="*/ 991177 w 991176"/>
                <a:gd name="connsiteY5" fmla="*/ 515145 h 515145"/>
                <a:gd name="connsiteX6" fmla="*/ 0 w 991176"/>
                <a:gd name="connsiteY6" fmla="*/ 515145 h 51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176" h="515145">
                  <a:moveTo>
                    <a:pt x="0" y="515145"/>
                  </a:moveTo>
                  <a:lnTo>
                    <a:pt x="0" y="324186"/>
                  </a:lnTo>
                  <a:cubicBezTo>
                    <a:pt x="0" y="145184"/>
                    <a:pt x="145184" y="0"/>
                    <a:pt x="324187" y="0"/>
                  </a:cubicBezTo>
                  <a:lnTo>
                    <a:pt x="666990" y="0"/>
                  </a:lnTo>
                  <a:cubicBezTo>
                    <a:pt x="845993" y="0"/>
                    <a:pt x="991177" y="145184"/>
                    <a:pt x="991177" y="324186"/>
                  </a:cubicBezTo>
                  <a:lnTo>
                    <a:pt x="991177" y="515145"/>
                  </a:lnTo>
                  <a:lnTo>
                    <a:pt x="0" y="515145"/>
                  </a:lnTo>
                  <a:close/>
                </a:path>
              </a:pathLst>
            </a:custGeom>
            <a:solidFill>
              <a:srgbClr val="FFFFFF"/>
            </a:solidFill>
            <a:ln w="34158" cap="rnd">
              <a:solidFill>
                <a:srgbClr val="FA0F0E"/>
              </a:solidFill>
              <a:prstDash val="solid"/>
              <a:round/>
            </a:ln>
          </p:spPr>
          <p:txBody>
            <a:bodyPr rtlCol="0" anchor="ctr"/>
            <a:lstStyle/>
            <a:p>
              <a:endParaRPr lang="nl-NL"/>
            </a:p>
          </p:txBody>
        </p:sp>
        <p:sp>
          <p:nvSpPr>
            <p:cNvPr id="156" name="Vrije vorm: vorm 155">
              <a:extLst>
                <a:ext uri="{FF2B5EF4-FFF2-40B4-BE49-F238E27FC236}">
                  <a16:creationId xmlns:a16="http://schemas.microsoft.com/office/drawing/2014/main" id="{16348503-0781-C07E-7486-8A190C98E2E8}"/>
                </a:ext>
              </a:extLst>
            </p:cNvPr>
            <p:cNvSpPr/>
            <p:nvPr/>
          </p:nvSpPr>
          <p:spPr>
            <a:xfrm>
              <a:off x="7385059" y="3175548"/>
              <a:ext cx="320428" cy="172341"/>
            </a:xfrm>
            <a:custGeom>
              <a:avLst/>
              <a:gdLst>
                <a:gd name="connsiteX0" fmla="*/ 320429 w 320428"/>
                <a:gd name="connsiteY0" fmla="*/ 0 h 172341"/>
                <a:gd name="connsiteX1" fmla="*/ 160214 w 320428"/>
                <a:gd name="connsiteY1" fmla="*/ 172341 h 172341"/>
                <a:gd name="connsiteX2" fmla="*/ 0 w 320428"/>
                <a:gd name="connsiteY2" fmla="*/ 0 h 172341"/>
              </a:gdLst>
              <a:ahLst/>
              <a:cxnLst>
                <a:cxn ang="0">
                  <a:pos x="connsiteX0" y="connsiteY0"/>
                </a:cxn>
                <a:cxn ang="0">
                  <a:pos x="connsiteX1" y="connsiteY1"/>
                </a:cxn>
                <a:cxn ang="0">
                  <a:pos x="connsiteX2" y="connsiteY2"/>
                </a:cxn>
              </a:cxnLst>
              <a:rect l="l" t="t" r="r" b="b"/>
              <a:pathLst>
                <a:path w="320428" h="172341">
                  <a:moveTo>
                    <a:pt x="320429" y="0"/>
                  </a:moveTo>
                  <a:cubicBezTo>
                    <a:pt x="304715" y="105557"/>
                    <a:pt x="160214" y="172341"/>
                    <a:pt x="160214" y="172341"/>
                  </a:cubicBezTo>
                  <a:cubicBezTo>
                    <a:pt x="160214" y="172341"/>
                    <a:pt x="15714" y="105386"/>
                    <a:pt x="0" y="0"/>
                  </a:cubicBezTo>
                </a:path>
              </a:pathLst>
            </a:custGeom>
            <a:solidFill>
              <a:srgbClr val="FFFFFF"/>
            </a:solidFill>
            <a:ln w="34158" cap="rnd">
              <a:solidFill>
                <a:srgbClr val="FA0F0E"/>
              </a:solidFill>
              <a:prstDash val="solid"/>
              <a:round/>
            </a:ln>
          </p:spPr>
          <p:txBody>
            <a:bodyPr rtlCol="0" anchor="ctr"/>
            <a:lstStyle/>
            <a:p>
              <a:endParaRPr lang="nl-NL"/>
            </a:p>
          </p:txBody>
        </p:sp>
        <p:sp>
          <p:nvSpPr>
            <p:cNvPr id="157" name="Vrije vorm: vorm 156">
              <a:extLst>
                <a:ext uri="{FF2B5EF4-FFF2-40B4-BE49-F238E27FC236}">
                  <a16:creationId xmlns:a16="http://schemas.microsoft.com/office/drawing/2014/main" id="{6727AD8E-1E20-0FA0-DEAD-87EA53F760FA}"/>
                </a:ext>
              </a:extLst>
            </p:cNvPr>
            <p:cNvSpPr/>
            <p:nvPr/>
          </p:nvSpPr>
          <p:spPr>
            <a:xfrm>
              <a:off x="7545273" y="3164104"/>
              <a:ext cx="229218" cy="237417"/>
            </a:xfrm>
            <a:custGeom>
              <a:avLst/>
              <a:gdLst>
                <a:gd name="connsiteX0" fmla="*/ 229219 w 229218"/>
                <a:gd name="connsiteY0" fmla="*/ 0 h 237417"/>
                <a:gd name="connsiteX1" fmla="*/ 229219 w 229218"/>
                <a:gd name="connsiteY1" fmla="*/ 237418 h 237417"/>
                <a:gd name="connsiteX2" fmla="*/ 0 w 229218"/>
                <a:gd name="connsiteY2" fmla="*/ 183785 h 237417"/>
              </a:gdLst>
              <a:ahLst/>
              <a:cxnLst>
                <a:cxn ang="0">
                  <a:pos x="connsiteX0" y="connsiteY0"/>
                </a:cxn>
                <a:cxn ang="0">
                  <a:pos x="connsiteX1" y="connsiteY1"/>
                </a:cxn>
                <a:cxn ang="0">
                  <a:pos x="connsiteX2" y="connsiteY2"/>
                </a:cxn>
              </a:cxnLst>
              <a:rect l="l" t="t" r="r" b="b"/>
              <a:pathLst>
                <a:path w="229218" h="237417">
                  <a:moveTo>
                    <a:pt x="229219" y="0"/>
                  </a:moveTo>
                  <a:lnTo>
                    <a:pt x="229219" y="237418"/>
                  </a:lnTo>
                  <a:lnTo>
                    <a:pt x="0" y="183785"/>
                  </a:lnTo>
                </a:path>
              </a:pathLst>
            </a:custGeom>
            <a:noFill/>
            <a:ln w="34158" cap="rnd">
              <a:solidFill>
                <a:srgbClr val="FA0F0E"/>
              </a:solidFill>
              <a:prstDash val="solid"/>
              <a:round/>
            </a:ln>
          </p:spPr>
          <p:txBody>
            <a:bodyPr rtlCol="0" anchor="ctr"/>
            <a:lstStyle/>
            <a:p>
              <a:endParaRPr lang="nl-NL"/>
            </a:p>
          </p:txBody>
        </p:sp>
        <p:sp>
          <p:nvSpPr>
            <p:cNvPr id="158" name="Vrije vorm: vorm 157">
              <a:extLst>
                <a:ext uri="{FF2B5EF4-FFF2-40B4-BE49-F238E27FC236}">
                  <a16:creationId xmlns:a16="http://schemas.microsoft.com/office/drawing/2014/main" id="{DDC02F74-E0E8-C36C-8EE7-A5E35D98FAEE}"/>
                </a:ext>
              </a:extLst>
            </p:cNvPr>
            <p:cNvSpPr/>
            <p:nvPr/>
          </p:nvSpPr>
          <p:spPr>
            <a:xfrm>
              <a:off x="7316225" y="3164104"/>
              <a:ext cx="229048" cy="237417"/>
            </a:xfrm>
            <a:custGeom>
              <a:avLst/>
              <a:gdLst>
                <a:gd name="connsiteX0" fmla="*/ 0 w 229048"/>
                <a:gd name="connsiteY0" fmla="*/ 0 h 237417"/>
                <a:gd name="connsiteX1" fmla="*/ 0 w 229048"/>
                <a:gd name="connsiteY1" fmla="*/ 237418 h 237417"/>
                <a:gd name="connsiteX2" fmla="*/ 229048 w 229048"/>
                <a:gd name="connsiteY2" fmla="*/ 183785 h 237417"/>
              </a:gdLst>
              <a:ahLst/>
              <a:cxnLst>
                <a:cxn ang="0">
                  <a:pos x="connsiteX0" y="connsiteY0"/>
                </a:cxn>
                <a:cxn ang="0">
                  <a:pos x="connsiteX1" y="connsiteY1"/>
                </a:cxn>
                <a:cxn ang="0">
                  <a:pos x="connsiteX2" y="connsiteY2"/>
                </a:cxn>
              </a:cxnLst>
              <a:rect l="l" t="t" r="r" b="b"/>
              <a:pathLst>
                <a:path w="229048" h="237417">
                  <a:moveTo>
                    <a:pt x="0" y="0"/>
                  </a:moveTo>
                  <a:lnTo>
                    <a:pt x="0" y="237418"/>
                  </a:lnTo>
                  <a:lnTo>
                    <a:pt x="229048" y="183785"/>
                  </a:lnTo>
                </a:path>
              </a:pathLst>
            </a:custGeom>
            <a:noFill/>
            <a:ln w="34158" cap="rnd">
              <a:solidFill>
                <a:srgbClr val="FA0F0E"/>
              </a:solidFill>
              <a:prstDash val="solid"/>
              <a:round/>
            </a:ln>
          </p:spPr>
          <p:txBody>
            <a:bodyPr rtlCol="0" anchor="ctr"/>
            <a:lstStyle/>
            <a:p>
              <a:endParaRPr lang="nl-NL"/>
            </a:p>
          </p:txBody>
        </p:sp>
        <p:sp>
          <p:nvSpPr>
            <p:cNvPr id="159" name="Vrije vorm: vorm 158">
              <a:extLst>
                <a:ext uri="{FF2B5EF4-FFF2-40B4-BE49-F238E27FC236}">
                  <a16:creationId xmlns:a16="http://schemas.microsoft.com/office/drawing/2014/main" id="{80E29831-3A8D-EF68-B6FD-B76FE9D82B33}"/>
                </a:ext>
              </a:extLst>
            </p:cNvPr>
            <p:cNvSpPr/>
            <p:nvPr/>
          </p:nvSpPr>
          <p:spPr>
            <a:xfrm>
              <a:off x="7449452" y="3372143"/>
              <a:ext cx="55511" cy="274482"/>
            </a:xfrm>
            <a:custGeom>
              <a:avLst/>
              <a:gdLst>
                <a:gd name="connsiteX0" fmla="*/ 0 w 55511"/>
                <a:gd name="connsiteY0" fmla="*/ 0 h 274482"/>
                <a:gd name="connsiteX1" fmla="*/ 55511 w 55511"/>
                <a:gd name="connsiteY1" fmla="*/ 75325 h 274482"/>
                <a:gd name="connsiteX2" fmla="*/ 32111 w 55511"/>
                <a:gd name="connsiteY2" fmla="*/ 274482 h 274482"/>
              </a:gdLst>
              <a:ahLst/>
              <a:cxnLst>
                <a:cxn ang="0">
                  <a:pos x="connsiteX0" y="connsiteY0"/>
                </a:cxn>
                <a:cxn ang="0">
                  <a:pos x="connsiteX1" y="connsiteY1"/>
                </a:cxn>
                <a:cxn ang="0">
                  <a:pos x="connsiteX2" y="connsiteY2"/>
                </a:cxn>
              </a:cxnLst>
              <a:rect l="l" t="t" r="r" b="b"/>
              <a:pathLst>
                <a:path w="55511" h="274482">
                  <a:moveTo>
                    <a:pt x="0" y="0"/>
                  </a:moveTo>
                  <a:lnTo>
                    <a:pt x="55511" y="75325"/>
                  </a:lnTo>
                  <a:lnTo>
                    <a:pt x="32111" y="274482"/>
                  </a:lnTo>
                </a:path>
              </a:pathLst>
            </a:custGeom>
            <a:noFill/>
            <a:ln w="34158" cap="rnd">
              <a:solidFill>
                <a:srgbClr val="FA0F0E"/>
              </a:solidFill>
              <a:prstDash val="solid"/>
              <a:round/>
            </a:ln>
          </p:spPr>
          <p:txBody>
            <a:bodyPr rtlCol="0" anchor="ctr"/>
            <a:lstStyle/>
            <a:p>
              <a:endParaRPr lang="nl-NL"/>
            </a:p>
          </p:txBody>
        </p:sp>
        <p:sp>
          <p:nvSpPr>
            <p:cNvPr id="160" name="Vrije vorm: vorm 159">
              <a:extLst>
                <a:ext uri="{FF2B5EF4-FFF2-40B4-BE49-F238E27FC236}">
                  <a16:creationId xmlns:a16="http://schemas.microsoft.com/office/drawing/2014/main" id="{6474F30B-089B-5610-8B89-E999D084B0CA}"/>
                </a:ext>
              </a:extLst>
            </p:cNvPr>
            <p:cNvSpPr/>
            <p:nvPr/>
          </p:nvSpPr>
          <p:spPr>
            <a:xfrm>
              <a:off x="7594635" y="3372143"/>
              <a:ext cx="55511" cy="274482"/>
            </a:xfrm>
            <a:custGeom>
              <a:avLst/>
              <a:gdLst>
                <a:gd name="connsiteX0" fmla="*/ 55511 w 55511"/>
                <a:gd name="connsiteY0" fmla="*/ 0 h 274482"/>
                <a:gd name="connsiteX1" fmla="*/ 0 w 55511"/>
                <a:gd name="connsiteY1" fmla="*/ 75325 h 274482"/>
                <a:gd name="connsiteX2" fmla="*/ 23400 w 55511"/>
                <a:gd name="connsiteY2" fmla="*/ 274482 h 274482"/>
              </a:gdLst>
              <a:ahLst/>
              <a:cxnLst>
                <a:cxn ang="0">
                  <a:pos x="connsiteX0" y="connsiteY0"/>
                </a:cxn>
                <a:cxn ang="0">
                  <a:pos x="connsiteX1" y="connsiteY1"/>
                </a:cxn>
                <a:cxn ang="0">
                  <a:pos x="connsiteX2" y="connsiteY2"/>
                </a:cxn>
              </a:cxnLst>
              <a:rect l="l" t="t" r="r" b="b"/>
              <a:pathLst>
                <a:path w="55511" h="274482">
                  <a:moveTo>
                    <a:pt x="55511" y="0"/>
                  </a:moveTo>
                  <a:lnTo>
                    <a:pt x="0" y="75325"/>
                  </a:lnTo>
                  <a:lnTo>
                    <a:pt x="23400" y="274482"/>
                  </a:lnTo>
                </a:path>
              </a:pathLst>
            </a:custGeom>
            <a:noFill/>
            <a:ln w="34158" cap="rnd">
              <a:solidFill>
                <a:srgbClr val="FA0F0E"/>
              </a:solidFill>
              <a:prstDash val="solid"/>
              <a:round/>
            </a:ln>
          </p:spPr>
          <p:txBody>
            <a:bodyPr rtlCol="0" anchor="ctr"/>
            <a:lstStyle/>
            <a:p>
              <a:endParaRPr lang="nl-NL"/>
            </a:p>
          </p:txBody>
        </p:sp>
        <p:sp>
          <p:nvSpPr>
            <p:cNvPr id="161" name="Vrije vorm: vorm 160">
              <a:extLst>
                <a:ext uri="{FF2B5EF4-FFF2-40B4-BE49-F238E27FC236}">
                  <a16:creationId xmlns:a16="http://schemas.microsoft.com/office/drawing/2014/main" id="{E937E5AB-7A02-4FE4-BC1E-30E86CAB8298}"/>
                </a:ext>
              </a:extLst>
            </p:cNvPr>
            <p:cNvSpPr/>
            <p:nvPr/>
          </p:nvSpPr>
          <p:spPr>
            <a:xfrm>
              <a:off x="7165063" y="2214433"/>
              <a:ext cx="764519" cy="992884"/>
            </a:xfrm>
            <a:custGeom>
              <a:avLst/>
              <a:gdLst>
                <a:gd name="connsiteX0" fmla="*/ 0 w 764519"/>
                <a:gd name="connsiteY0" fmla="*/ 204965 h 992884"/>
                <a:gd name="connsiteX1" fmla="*/ 0 w 764519"/>
                <a:gd name="connsiteY1" fmla="*/ 610625 h 992884"/>
                <a:gd name="connsiteX2" fmla="*/ 382260 w 764519"/>
                <a:gd name="connsiteY2" fmla="*/ 992885 h 992884"/>
                <a:gd name="connsiteX3" fmla="*/ 382260 w 764519"/>
                <a:gd name="connsiteY3" fmla="*/ 992885 h 992884"/>
                <a:gd name="connsiteX4" fmla="*/ 764520 w 764519"/>
                <a:gd name="connsiteY4" fmla="*/ 610625 h 992884"/>
                <a:gd name="connsiteX5" fmla="*/ 764520 w 764519"/>
                <a:gd name="connsiteY5" fmla="*/ 184981 h 992884"/>
                <a:gd name="connsiteX6" fmla="*/ 602085 w 764519"/>
                <a:gd name="connsiteY6" fmla="*/ 184981 h 992884"/>
                <a:gd name="connsiteX7" fmla="*/ 265771 w 764519"/>
                <a:gd name="connsiteY7" fmla="*/ 45605 h 992884"/>
                <a:gd name="connsiteX8" fmla="*/ 265771 w 764519"/>
                <a:gd name="connsiteY8" fmla="*/ 45605 h 992884"/>
                <a:gd name="connsiteX9" fmla="*/ 155773 w 764519"/>
                <a:gd name="connsiteY9" fmla="*/ 0 h 992884"/>
                <a:gd name="connsiteX10" fmla="*/ 155773 w 764519"/>
                <a:gd name="connsiteY10" fmla="*/ 0 h 992884"/>
                <a:gd name="connsiteX11" fmla="*/ 171 w 764519"/>
                <a:gd name="connsiteY11" fmla="*/ 155603 h 992884"/>
                <a:gd name="connsiteX12" fmla="*/ 171 w 764519"/>
                <a:gd name="connsiteY12" fmla="*/ 204794 h 992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19" h="992884">
                  <a:moveTo>
                    <a:pt x="0" y="204965"/>
                  </a:moveTo>
                  <a:lnTo>
                    <a:pt x="0" y="610625"/>
                  </a:lnTo>
                  <a:cubicBezTo>
                    <a:pt x="0" y="821739"/>
                    <a:pt x="171146" y="992885"/>
                    <a:pt x="382260" y="992885"/>
                  </a:cubicBezTo>
                  <a:lnTo>
                    <a:pt x="382260" y="992885"/>
                  </a:lnTo>
                  <a:cubicBezTo>
                    <a:pt x="593374" y="992885"/>
                    <a:pt x="764520" y="821739"/>
                    <a:pt x="764520" y="610625"/>
                  </a:cubicBezTo>
                  <a:lnTo>
                    <a:pt x="764520" y="184981"/>
                  </a:lnTo>
                  <a:cubicBezTo>
                    <a:pt x="764520" y="184981"/>
                    <a:pt x="602085" y="184981"/>
                    <a:pt x="602085" y="184981"/>
                  </a:cubicBezTo>
                  <a:cubicBezTo>
                    <a:pt x="475861" y="184981"/>
                    <a:pt x="354931" y="134935"/>
                    <a:pt x="265771" y="45605"/>
                  </a:cubicBezTo>
                  <a:lnTo>
                    <a:pt x="265771" y="45605"/>
                  </a:lnTo>
                  <a:cubicBezTo>
                    <a:pt x="236564" y="16397"/>
                    <a:pt x="196937" y="0"/>
                    <a:pt x="155773" y="0"/>
                  </a:cubicBezTo>
                  <a:lnTo>
                    <a:pt x="155773" y="0"/>
                  </a:lnTo>
                  <a:cubicBezTo>
                    <a:pt x="69859" y="0"/>
                    <a:pt x="171" y="69688"/>
                    <a:pt x="171" y="155603"/>
                  </a:cubicBezTo>
                  <a:lnTo>
                    <a:pt x="171" y="204794"/>
                  </a:lnTo>
                  <a:close/>
                </a:path>
              </a:pathLst>
            </a:custGeom>
            <a:solidFill>
              <a:srgbClr val="FFFFFF"/>
            </a:solidFill>
            <a:ln w="34158" cap="rnd">
              <a:solidFill>
                <a:srgbClr val="FA0F0E"/>
              </a:solidFill>
              <a:prstDash val="solid"/>
              <a:round/>
            </a:ln>
          </p:spPr>
          <p:txBody>
            <a:bodyPr rtlCol="0" anchor="ctr"/>
            <a:lstStyle/>
            <a:p>
              <a:endParaRPr lang="nl-NL"/>
            </a:p>
          </p:txBody>
        </p:sp>
        <p:sp>
          <p:nvSpPr>
            <p:cNvPr id="162" name="Vrije vorm: vorm 161">
              <a:extLst>
                <a:ext uri="{FF2B5EF4-FFF2-40B4-BE49-F238E27FC236}">
                  <a16:creationId xmlns:a16="http://schemas.microsoft.com/office/drawing/2014/main" id="{2B17A3D4-A9B0-5BCD-4BCA-93390BD92A66}"/>
                </a:ext>
              </a:extLst>
            </p:cNvPr>
            <p:cNvSpPr/>
            <p:nvPr/>
          </p:nvSpPr>
          <p:spPr>
            <a:xfrm>
              <a:off x="7466874" y="2936593"/>
              <a:ext cx="89330" cy="23400"/>
            </a:xfrm>
            <a:custGeom>
              <a:avLst/>
              <a:gdLst>
                <a:gd name="connsiteX0" fmla="*/ 0 w 89330"/>
                <a:gd name="connsiteY0" fmla="*/ 0 h 23400"/>
                <a:gd name="connsiteX1" fmla="*/ 89330 w 89330"/>
                <a:gd name="connsiteY1" fmla="*/ 23400 h 23400"/>
                <a:gd name="connsiteX2" fmla="*/ 89330 w 89330"/>
                <a:gd name="connsiteY2" fmla="*/ 23400 h 23400"/>
              </a:gdLst>
              <a:ahLst/>
              <a:cxnLst>
                <a:cxn ang="0">
                  <a:pos x="connsiteX0" y="connsiteY0"/>
                </a:cxn>
                <a:cxn ang="0">
                  <a:pos x="connsiteX1" y="connsiteY1"/>
                </a:cxn>
                <a:cxn ang="0">
                  <a:pos x="connsiteX2" y="connsiteY2"/>
                </a:cxn>
              </a:cxnLst>
              <a:rect l="l" t="t" r="r" b="b"/>
              <a:pathLst>
                <a:path w="89330" h="23400">
                  <a:moveTo>
                    <a:pt x="0" y="0"/>
                  </a:moveTo>
                  <a:cubicBezTo>
                    <a:pt x="26303" y="14860"/>
                    <a:pt x="56878" y="23400"/>
                    <a:pt x="89330" y="23400"/>
                  </a:cubicBezTo>
                  <a:lnTo>
                    <a:pt x="89330" y="23400"/>
                  </a:lnTo>
                </a:path>
              </a:pathLst>
            </a:custGeom>
            <a:noFill/>
            <a:ln w="34158" cap="rnd">
              <a:solidFill>
                <a:srgbClr val="FA0F0E"/>
              </a:solidFill>
              <a:prstDash val="solid"/>
              <a:round/>
            </a:ln>
          </p:spPr>
          <p:txBody>
            <a:bodyPr rtlCol="0" anchor="ctr"/>
            <a:lstStyle/>
            <a:p>
              <a:endParaRPr lang="nl-NL"/>
            </a:p>
          </p:txBody>
        </p:sp>
        <p:sp>
          <p:nvSpPr>
            <p:cNvPr id="163" name="Vrije vorm: vorm 162">
              <a:extLst>
                <a:ext uri="{FF2B5EF4-FFF2-40B4-BE49-F238E27FC236}">
                  <a16:creationId xmlns:a16="http://schemas.microsoft.com/office/drawing/2014/main" id="{078FDB92-5F9D-017B-95CA-FA6F6CC6B314}"/>
                </a:ext>
              </a:extLst>
            </p:cNvPr>
            <p:cNvSpPr/>
            <p:nvPr/>
          </p:nvSpPr>
          <p:spPr>
            <a:xfrm>
              <a:off x="7343041" y="2543060"/>
              <a:ext cx="53290" cy="53290"/>
            </a:xfrm>
            <a:custGeom>
              <a:avLst/>
              <a:gdLst>
                <a:gd name="connsiteX0" fmla="*/ 53291 w 53290"/>
                <a:gd name="connsiteY0" fmla="*/ 26645 h 53290"/>
                <a:gd name="connsiteX1" fmla="*/ 26646 w 53290"/>
                <a:gd name="connsiteY1" fmla="*/ 53291 h 53290"/>
                <a:gd name="connsiteX2" fmla="*/ 0 w 53290"/>
                <a:gd name="connsiteY2" fmla="*/ 26645 h 53290"/>
                <a:gd name="connsiteX3" fmla="*/ 26646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2" y="53291"/>
                    <a:pt x="26646" y="53291"/>
                  </a:cubicBezTo>
                  <a:cubicBezTo>
                    <a:pt x="11930" y="53291"/>
                    <a:pt x="0" y="41361"/>
                    <a:pt x="0" y="26645"/>
                  </a:cubicBezTo>
                  <a:cubicBezTo>
                    <a:pt x="0" y="11930"/>
                    <a:pt x="11930" y="0"/>
                    <a:pt x="26646" y="0"/>
                  </a:cubicBezTo>
                  <a:cubicBezTo>
                    <a:pt x="41362"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64" name="Vrije vorm: vorm 163">
              <a:extLst>
                <a:ext uri="{FF2B5EF4-FFF2-40B4-BE49-F238E27FC236}">
                  <a16:creationId xmlns:a16="http://schemas.microsoft.com/office/drawing/2014/main" id="{4A087824-2D6B-D38C-EC64-775D417050BF}"/>
                </a:ext>
              </a:extLst>
            </p:cNvPr>
            <p:cNvSpPr/>
            <p:nvPr/>
          </p:nvSpPr>
          <p:spPr>
            <a:xfrm>
              <a:off x="7294191" y="2434599"/>
              <a:ext cx="166534" cy="35356"/>
            </a:xfrm>
            <a:custGeom>
              <a:avLst/>
              <a:gdLst>
                <a:gd name="connsiteX0" fmla="*/ 0 w 166534"/>
                <a:gd name="connsiteY0" fmla="*/ 23059 h 35356"/>
                <a:gd name="connsiteX1" fmla="*/ 75496 w 166534"/>
                <a:gd name="connsiteY1" fmla="*/ 0 h 35356"/>
                <a:gd name="connsiteX2" fmla="*/ 166534 w 166534"/>
                <a:gd name="connsiteY2" fmla="*/ 35356 h 35356"/>
              </a:gdLst>
              <a:ahLst/>
              <a:cxnLst>
                <a:cxn ang="0">
                  <a:pos x="connsiteX0" y="connsiteY0"/>
                </a:cxn>
                <a:cxn ang="0">
                  <a:pos x="connsiteX1" y="connsiteY1"/>
                </a:cxn>
                <a:cxn ang="0">
                  <a:pos x="connsiteX2" y="connsiteY2"/>
                </a:cxn>
              </a:cxnLst>
              <a:rect l="l" t="t" r="r" b="b"/>
              <a:pathLst>
                <a:path w="166534" h="35356">
                  <a:moveTo>
                    <a:pt x="0" y="23059"/>
                  </a:moveTo>
                  <a:cubicBezTo>
                    <a:pt x="21521" y="8540"/>
                    <a:pt x="47484" y="0"/>
                    <a:pt x="75496" y="0"/>
                  </a:cubicBezTo>
                  <a:cubicBezTo>
                    <a:pt x="110681" y="0"/>
                    <a:pt x="142622" y="13323"/>
                    <a:pt x="166534" y="35356"/>
                  </a:cubicBezTo>
                </a:path>
              </a:pathLst>
            </a:custGeom>
            <a:noFill/>
            <a:ln w="34158" cap="rnd">
              <a:solidFill>
                <a:srgbClr val="FA0F0E"/>
              </a:solidFill>
              <a:prstDash val="solid"/>
              <a:round/>
            </a:ln>
          </p:spPr>
          <p:txBody>
            <a:bodyPr rtlCol="0" anchor="ctr"/>
            <a:lstStyle/>
            <a:p>
              <a:endParaRPr lang="nl-NL"/>
            </a:p>
          </p:txBody>
        </p:sp>
        <p:sp>
          <p:nvSpPr>
            <p:cNvPr id="165" name="Vrije vorm: vorm 164">
              <a:extLst>
                <a:ext uri="{FF2B5EF4-FFF2-40B4-BE49-F238E27FC236}">
                  <a16:creationId xmlns:a16="http://schemas.microsoft.com/office/drawing/2014/main" id="{B4AAEB09-72A9-E20D-C5A0-6577CA3FA372}"/>
                </a:ext>
              </a:extLst>
            </p:cNvPr>
            <p:cNvSpPr/>
            <p:nvPr/>
          </p:nvSpPr>
          <p:spPr>
            <a:xfrm>
              <a:off x="7698313" y="2543060"/>
              <a:ext cx="53290" cy="53290"/>
            </a:xfrm>
            <a:custGeom>
              <a:avLst/>
              <a:gdLst>
                <a:gd name="connsiteX0" fmla="*/ 53291 w 53290"/>
                <a:gd name="connsiteY0" fmla="*/ 26645 h 53290"/>
                <a:gd name="connsiteX1" fmla="*/ 26645 w 53290"/>
                <a:gd name="connsiteY1" fmla="*/ 53291 h 53290"/>
                <a:gd name="connsiteX2" fmla="*/ 0 w 53290"/>
                <a:gd name="connsiteY2" fmla="*/ 26645 h 53290"/>
                <a:gd name="connsiteX3" fmla="*/ 26645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1" y="53291"/>
                    <a:pt x="26645" y="53291"/>
                  </a:cubicBezTo>
                  <a:cubicBezTo>
                    <a:pt x="11929" y="53291"/>
                    <a:pt x="0" y="41361"/>
                    <a:pt x="0" y="26645"/>
                  </a:cubicBezTo>
                  <a:cubicBezTo>
                    <a:pt x="0" y="11930"/>
                    <a:pt x="11929" y="0"/>
                    <a:pt x="26645" y="0"/>
                  </a:cubicBezTo>
                  <a:cubicBezTo>
                    <a:pt x="41361"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66" name="Vrije vorm: vorm 165">
              <a:extLst>
                <a:ext uri="{FF2B5EF4-FFF2-40B4-BE49-F238E27FC236}">
                  <a16:creationId xmlns:a16="http://schemas.microsoft.com/office/drawing/2014/main" id="{18527115-07EB-E2A2-9C99-A4EAD308BB11}"/>
                </a:ext>
              </a:extLst>
            </p:cNvPr>
            <p:cNvSpPr/>
            <p:nvPr/>
          </p:nvSpPr>
          <p:spPr>
            <a:xfrm>
              <a:off x="7488395" y="2569705"/>
              <a:ext cx="114780" cy="213505"/>
            </a:xfrm>
            <a:custGeom>
              <a:avLst/>
              <a:gdLst>
                <a:gd name="connsiteX0" fmla="*/ 0 w 114780"/>
                <a:gd name="connsiteY0" fmla="*/ 0 h 213505"/>
                <a:gd name="connsiteX1" fmla="*/ 0 w 114780"/>
                <a:gd name="connsiteY1" fmla="*/ 156115 h 213505"/>
                <a:gd name="connsiteX2" fmla="*/ 57390 w 114780"/>
                <a:gd name="connsiteY2" fmla="*/ 213505 h 213505"/>
                <a:gd name="connsiteX3" fmla="*/ 57390 w 114780"/>
                <a:gd name="connsiteY3" fmla="*/ 213505 h 213505"/>
                <a:gd name="connsiteX4" fmla="*/ 114780 w 114780"/>
                <a:gd name="connsiteY4" fmla="*/ 156115 h 21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80" h="213505">
                  <a:moveTo>
                    <a:pt x="0" y="0"/>
                  </a:moveTo>
                  <a:lnTo>
                    <a:pt x="0" y="156115"/>
                  </a:lnTo>
                  <a:cubicBezTo>
                    <a:pt x="0" y="187714"/>
                    <a:pt x="25621" y="213505"/>
                    <a:pt x="57390" y="213505"/>
                  </a:cubicBezTo>
                  <a:lnTo>
                    <a:pt x="57390" y="213505"/>
                  </a:lnTo>
                  <a:cubicBezTo>
                    <a:pt x="88989" y="213505"/>
                    <a:pt x="114780" y="187885"/>
                    <a:pt x="114780" y="156115"/>
                  </a:cubicBezTo>
                </a:path>
              </a:pathLst>
            </a:custGeom>
            <a:noFill/>
            <a:ln w="34158" cap="rnd">
              <a:solidFill>
                <a:srgbClr val="FA0F0E"/>
              </a:solidFill>
              <a:prstDash val="solid"/>
              <a:round/>
            </a:ln>
          </p:spPr>
          <p:txBody>
            <a:bodyPr rtlCol="0" anchor="ctr"/>
            <a:lstStyle/>
            <a:p>
              <a:endParaRPr lang="nl-NL"/>
            </a:p>
          </p:txBody>
        </p:sp>
        <p:sp>
          <p:nvSpPr>
            <p:cNvPr id="167" name="Vrije vorm: vorm 166">
              <a:extLst>
                <a:ext uri="{FF2B5EF4-FFF2-40B4-BE49-F238E27FC236}">
                  <a16:creationId xmlns:a16="http://schemas.microsoft.com/office/drawing/2014/main" id="{2820491B-DB4A-AC29-3903-F0D50B59B61E}"/>
                </a:ext>
              </a:extLst>
            </p:cNvPr>
            <p:cNvSpPr/>
            <p:nvPr/>
          </p:nvSpPr>
          <p:spPr>
            <a:xfrm>
              <a:off x="7660395" y="2493868"/>
              <a:ext cx="141084" cy="17080"/>
            </a:xfrm>
            <a:custGeom>
              <a:avLst/>
              <a:gdLst>
                <a:gd name="connsiteX0" fmla="*/ 0 w 141084"/>
                <a:gd name="connsiteY0" fmla="*/ 0 h 17080"/>
                <a:gd name="connsiteX1" fmla="*/ 141084 w 141084"/>
                <a:gd name="connsiteY1" fmla="*/ 0 h 17080"/>
              </a:gdLst>
              <a:ahLst/>
              <a:cxnLst>
                <a:cxn ang="0">
                  <a:pos x="connsiteX0" y="connsiteY0"/>
                </a:cxn>
                <a:cxn ang="0">
                  <a:pos x="connsiteX1" y="connsiteY1"/>
                </a:cxn>
              </a:cxnLst>
              <a:rect l="l" t="t" r="r" b="b"/>
              <a:pathLst>
                <a:path w="141084" h="17080">
                  <a:moveTo>
                    <a:pt x="0" y="0"/>
                  </a:moveTo>
                  <a:lnTo>
                    <a:pt x="141084" y="0"/>
                  </a:lnTo>
                </a:path>
              </a:pathLst>
            </a:custGeom>
            <a:ln w="34158" cap="rnd">
              <a:solidFill>
                <a:srgbClr val="FA0F0E"/>
              </a:solidFill>
              <a:prstDash val="solid"/>
              <a:round/>
            </a:ln>
          </p:spPr>
          <p:txBody>
            <a:bodyPr rtlCol="0" anchor="ctr"/>
            <a:lstStyle/>
            <a:p>
              <a:endParaRPr lang="nl-NL"/>
            </a:p>
          </p:txBody>
        </p:sp>
      </p:grpSp>
      <p:grpSp>
        <p:nvGrpSpPr>
          <p:cNvPr id="168" name="Graphic 88">
            <a:extLst>
              <a:ext uri="{FF2B5EF4-FFF2-40B4-BE49-F238E27FC236}">
                <a16:creationId xmlns:a16="http://schemas.microsoft.com/office/drawing/2014/main" id="{5AE6C89E-89B8-0083-CAE1-C3272EDD1DD2}"/>
              </a:ext>
            </a:extLst>
          </p:cNvPr>
          <p:cNvGrpSpPr/>
          <p:nvPr/>
        </p:nvGrpSpPr>
        <p:grpSpPr>
          <a:xfrm>
            <a:off x="976145" y="1754628"/>
            <a:ext cx="1123891" cy="1913860"/>
            <a:chOff x="976145" y="1754628"/>
            <a:chExt cx="1123891" cy="1913860"/>
          </a:xfrm>
        </p:grpSpPr>
        <p:sp>
          <p:nvSpPr>
            <p:cNvPr id="169" name="Vrije vorm: vorm 168">
              <a:extLst>
                <a:ext uri="{FF2B5EF4-FFF2-40B4-BE49-F238E27FC236}">
                  <a16:creationId xmlns:a16="http://schemas.microsoft.com/office/drawing/2014/main" id="{79EA6DE3-49A8-B165-187B-4A083ED4C54E}"/>
                </a:ext>
              </a:extLst>
            </p:cNvPr>
            <p:cNvSpPr/>
            <p:nvPr/>
          </p:nvSpPr>
          <p:spPr>
            <a:xfrm>
              <a:off x="996470" y="3016358"/>
              <a:ext cx="1075724" cy="652130"/>
            </a:xfrm>
            <a:custGeom>
              <a:avLst/>
              <a:gdLst>
                <a:gd name="connsiteX0" fmla="*/ 0 w 1075724"/>
                <a:gd name="connsiteY0" fmla="*/ 652130 h 652130"/>
                <a:gd name="connsiteX1" fmla="*/ 0 w 1075724"/>
                <a:gd name="connsiteY1" fmla="*/ 304544 h 652130"/>
                <a:gd name="connsiteX2" fmla="*/ 304544 w 1075724"/>
                <a:gd name="connsiteY2" fmla="*/ 0 h 652130"/>
                <a:gd name="connsiteX3" fmla="*/ 771181 w 1075724"/>
                <a:gd name="connsiteY3" fmla="*/ 0 h 652130"/>
                <a:gd name="connsiteX4" fmla="*/ 1075725 w 1075724"/>
                <a:gd name="connsiteY4" fmla="*/ 304544 h 652130"/>
                <a:gd name="connsiteX5" fmla="*/ 1075725 w 1075724"/>
                <a:gd name="connsiteY5" fmla="*/ 652130 h 652130"/>
                <a:gd name="connsiteX6" fmla="*/ 0 w 1075724"/>
                <a:gd name="connsiteY6" fmla="*/ 652130 h 65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724" h="652130">
                  <a:moveTo>
                    <a:pt x="0" y="652130"/>
                  </a:moveTo>
                  <a:lnTo>
                    <a:pt x="0" y="304544"/>
                  </a:lnTo>
                  <a:cubicBezTo>
                    <a:pt x="0" y="136302"/>
                    <a:pt x="136302" y="0"/>
                    <a:pt x="304544" y="0"/>
                  </a:cubicBezTo>
                  <a:lnTo>
                    <a:pt x="771181" y="0"/>
                  </a:lnTo>
                  <a:cubicBezTo>
                    <a:pt x="939423" y="0"/>
                    <a:pt x="1075725" y="136302"/>
                    <a:pt x="1075725" y="304544"/>
                  </a:cubicBezTo>
                  <a:lnTo>
                    <a:pt x="1075725" y="652130"/>
                  </a:lnTo>
                  <a:cubicBezTo>
                    <a:pt x="1075725" y="652130"/>
                    <a:pt x="0" y="652130"/>
                    <a:pt x="0" y="652130"/>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70" name="Graphic 88">
              <a:extLst>
                <a:ext uri="{FF2B5EF4-FFF2-40B4-BE49-F238E27FC236}">
                  <a16:creationId xmlns:a16="http://schemas.microsoft.com/office/drawing/2014/main" id="{BE03CDC3-2C97-54B4-76CE-7CF0CDA5656B}"/>
                </a:ext>
              </a:extLst>
            </p:cNvPr>
            <p:cNvGrpSpPr/>
            <p:nvPr/>
          </p:nvGrpSpPr>
          <p:grpSpPr>
            <a:xfrm>
              <a:off x="976145" y="1754628"/>
              <a:ext cx="1123891" cy="1438854"/>
              <a:chOff x="976145" y="1754628"/>
              <a:chExt cx="1123891" cy="1438854"/>
            </a:xfrm>
          </p:grpSpPr>
          <p:sp>
            <p:nvSpPr>
              <p:cNvPr id="171" name="Vrije vorm: vorm 170">
                <a:extLst>
                  <a:ext uri="{FF2B5EF4-FFF2-40B4-BE49-F238E27FC236}">
                    <a16:creationId xmlns:a16="http://schemas.microsoft.com/office/drawing/2014/main" id="{73180595-D261-C6D6-9134-16679E606C27}"/>
                  </a:ext>
                </a:extLst>
              </p:cNvPr>
              <p:cNvSpPr/>
              <p:nvPr/>
            </p:nvSpPr>
            <p:spPr>
              <a:xfrm>
                <a:off x="1364553" y="2699175"/>
                <a:ext cx="347074" cy="494307"/>
              </a:xfrm>
              <a:custGeom>
                <a:avLst/>
                <a:gdLst>
                  <a:gd name="connsiteX0" fmla="*/ 173537 w 347074"/>
                  <a:gd name="connsiteY0" fmla="*/ 494307 h 494307"/>
                  <a:gd name="connsiteX1" fmla="*/ 0 w 347074"/>
                  <a:gd name="connsiteY1" fmla="*/ 320770 h 494307"/>
                  <a:gd name="connsiteX2" fmla="*/ 0 w 347074"/>
                  <a:gd name="connsiteY2" fmla="*/ 173537 h 494307"/>
                  <a:gd name="connsiteX3" fmla="*/ 173537 w 347074"/>
                  <a:gd name="connsiteY3" fmla="*/ 0 h 494307"/>
                  <a:gd name="connsiteX4" fmla="*/ 347074 w 347074"/>
                  <a:gd name="connsiteY4" fmla="*/ 173537 h 494307"/>
                  <a:gd name="connsiteX5" fmla="*/ 347074 w 347074"/>
                  <a:gd name="connsiteY5" fmla="*/ 320770 h 494307"/>
                  <a:gd name="connsiteX6" fmla="*/ 173537 w 347074"/>
                  <a:gd name="connsiteY6" fmla="*/ 494307 h 49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074" h="494307">
                    <a:moveTo>
                      <a:pt x="173537" y="494307"/>
                    </a:moveTo>
                    <a:cubicBezTo>
                      <a:pt x="77716" y="494307"/>
                      <a:pt x="0" y="416591"/>
                      <a:pt x="0" y="320770"/>
                    </a:cubicBezTo>
                    <a:lnTo>
                      <a:pt x="0" y="173537"/>
                    </a:lnTo>
                    <a:cubicBezTo>
                      <a:pt x="0" y="77716"/>
                      <a:pt x="77716" y="0"/>
                      <a:pt x="173537" y="0"/>
                    </a:cubicBezTo>
                    <a:cubicBezTo>
                      <a:pt x="269358" y="0"/>
                      <a:pt x="347074" y="77716"/>
                      <a:pt x="347074" y="173537"/>
                    </a:cubicBezTo>
                    <a:lnTo>
                      <a:pt x="347074" y="320770"/>
                    </a:lnTo>
                    <a:cubicBezTo>
                      <a:pt x="347074" y="416591"/>
                      <a:pt x="269358" y="494307"/>
                      <a:pt x="173537" y="494307"/>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72" name="Graphic 88">
                <a:extLst>
                  <a:ext uri="{FF2B5EF4-FFF2-40B4-BE49-F238E27FC236}">
                    <a16:creationId xmlns:a16="http://schemas.microsoft.com/office/drawing/2014/main" id="{4FAC6122-C417-CB19-AF0B-13B5876D00CC}"/>
                  </a:ext>
                </a:extLst>
              </p:cNvPr>
              <p:cNvGrpSpPr/>
              <p:nvPr/>
            </p:nvGrpSpPr>
            <p:grpSpPr>
              <a:xfrm>
                <a:off x="976145" y="1754628"/>
                <a:ext cx="1123891" cy="1190334"/>
                <a:chOff x="976145" y="1754628"/>
                <a:chExt cx="1123891" cy="1190334"/>
              </a:xfrm>
            </p:grpSpPr>
            <p:sp>
              <p:nvSpPr>
                <p:cNvPr id="173" name="Vrije vorm: vorm 172">
                  <a:extLst>
                    <a:ext uri="{FF2B5EF4-FFF2-40B4-BE49-F238E27FC236}">
                      <a16:creationId xmlns:a16="http://schemas.microsoft.com/office/drawing/2014/main" id="{4AF00BD2-5217-750C-8251-12ACC05E3656}"/>
                    </a:ext>
                  </a:extLst>
                </p:cNvPr>
                <p:cNvSpPr/>
                <p:nvPr/>
              </p:nvSpPr>
              <p:spPr>
                <a:xfrm>
                  <a:off x="976145" y="1816971"/>
                  <a:ext cx="554771" cy="554771"/>
                </a:xfrm>
                <a:custGeom>
                  <a:avLst/>
                  <a:gdLst>
                    <a:gd name="connsiteX0" fmla="*/ 554772 w 554771"/>
                    <a:gd name="connsiteY0" fmla="*/ 277386 h 554771"/>
                    <a:gd name="connsiteX1" fmla="*/ 277386 w 554771"/>
                    <a:gd name="connsiteY1" fmla="*/ 554772 h 554771"/>
                    <a:gd name="connsiteX2" fmla="*/ 0 w 554771"/>
                    <a:gd name="connsiteY2" fmla="*/ 277386 h 554771"/>
                    <a:gd name="connsiteX3" fmla="*/ 277386 w 554771"/>
                    <a:gd name="connsiteY3" fmla="*/ 0 h 554771"/>
                    <a:gd name="connsiteX4" fmla="*/ 554772 w 554771"/>
                    <a:gd name="connsiteY4" fmla="*/ 277386 h 55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771" h="554771">
                      <a:moveTo>
                        <a:pt x="554772" y="277386"/>
                      </a:moveTo>
                      <a:cubicBezTo>
                        <a:pt x="554772" y="430582"/>
                        <a:pt x="430582" y="554772"/>
                        <a:pt x="277386" y="554772"/>
                      </a:cubicBezTo>
                      <a:cubicBezTo>
                        <a:pt x="124190" y="554772"/>
                        <a:pt x="0" y="430582"/>
                        <a:pt x="0" y="277386"/>
                      </a:cubicBezTo>
                      <a:cubicBezTo>
                        <a:pt x="0" y="124190"/>
                        <a:pt x="124190" y="0"/>
                        <a:pt x="277386" y="0"/>
                      </a:cubicBezTo>
                      <a:cubicBezTo>
                        <a:pt x="430582" y="0"/>
                        <a:pt x="554772" y="124190"/>
                        <a:pt x="554772" y="277386"/>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74" name="Vrije vorm: vorm 173">
                  <a:extLst>
                    <a:ext uri="{FF2B5EF4-FFF2-40B4-BE49-F238E27FC236}">
                      <a16:creationId xmlns:a16="http://schemas.microsoft.com/office/drawing/2014/main" id="{6E8BED7F-90E3-455E-597C-B8D48C133898}"/>
                    </a:ext>
                  </a:extLst>
                </p:cNvPr>
                <p:cNvSpPr/>
                <p:nvPr/>
              </p:nvSpPr>
              <p:spPr>
                <a:xfrm>
                  <a:off x="1545264" y="1816971"/>
                  <a:ext cx="554771" cy="554771"/>
                </a:xfrm>
                <a:custGeom>
                  <a:avLst/>
                  <a:gdLst>
                    <a:gd name="connsiteX0" fmla="*/ 554772 w 554771"/>
                    <a:gd name="connsiteY0" fmla="*/ 277386 h 554771"/>
                    <a:gd name="connsiteX1" fmla="*/ 277386 w 554771"/>
                    <a:gd name="connsiteY1" fmla="*/ 554772 h 554771"/>
                    <a:gd name="connsiteX2" fmla="*/ 0 w 554771"/>
                    <a:gd name="connsiteY2" fmla="*/ 277386 h 554771"/>
                    <a:gd name="connsiteX3" fmla="*/ 277386 w 554771"/>
                    <a:gd name="connsiteY3" fmla="*/ 0 h 554771"/>
                    <a:gd name="connsiteX4" fmla="*/ 554772 w 554771"/>
                    <a:gd name="connsiteY4" fmla="*/ 277386 h 554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771" h="554771">
                      <a:moveTo>
                        <a:pt x="554772" y="277386"/>
                      </a:moveTo>
                      <a:cubicBezTo>
                        <a:pt x="554772" y="430582"/>
                        <a:pt x="430582" y="554772"/>
                        <a:pt x="277386" y="554772"/>
                      </a:cubicBezTo>
                      <a:cubicBezTo>
                        <a:pt x="124190" y="554772"/>
                        <a:pt x="0" y="430582"/>
                        <a:pt x="0" y="277386"/>
                      </a:cubicBezTo>
                      <a:cubicBezTo>
                        <a:pt x="0" y="124190"/>
                        <a:pt x="124190" y="0"/>
                        <a:pt x="277386" y="0"/>
                      </a:cubicBezTo>
                      <a:cubicBezTo>
                        <a:pt x="430582" y="0"/>
                        <a:pt x="554772" y="124190"/>
                        <a:pt x="554772" y="277386"/>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75" name="Vrije vorm: vorm 174">
                  <a:extLst>
                    <a:ext uri="{FF2B5EF4-FFF2-40B4-BE49-F238E27FC236}">
                      <a16:creationId xmlns:a16="http://schemas.microsoft.com/office/drawing/2014/main" id="{178AA4E6-7051-D3F5-5CE2-E144867BDD2D}"/>
                    </a:ext>
                  </a:extLst>
                </p:cNvPr>
                <p:cNvSpPr/>
                <p:nvPr/>
              </p:nvSpPr>
              <p:spPr>
                <a:xfrm>
                  <a:off x="1011330"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solidFill>
                  <a:srgbClr val="FFFFFF"/>
                </a:solidFill>
                <a:ln w="17079" cap="flat">
                  <a:noFill/>
                  <a:prstDash val="solid"/>
                  <a:miter/>
                </a:ln>
              </p:spPr>
              <p:txBody>
                <a:bodyPr rtlCol="0" anchor="ctr"/>
                <a:lstStyle/>
                <a:p>
                  <a:endParaRPr lang="nl-NL"/>
                </a:p>
              </p:txBody>
            </p:sp>
            <p:sp>
              <p:nvSpPr>
                <p:cNvPr id="176" name="Vrije vorm: vorm 175">
                  <a:extLst>
                    <a:ext uri="{FF2B5EF4-FFF2-40B4-BE49-F238E27FC236}">
                      <a16:creationId xmlns:a16="http://schemas.microsoft.com/office/drawing/2014/main" id="{2FEFD72A-911E-740C-38A5-C808AB0870D0}"/>
                    </a:ext>
                  </a:extLst>
                </p:cNvPr>
                <p:cNvSpPr/>
                <p:nvPr/>
              </p:nvSpPr>
              <p:spPr>
                <a:xfrm>
                  <a:off x="1851004"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solidFill>
                  <a:srgbClr val="FFFFFF"/>
                </a:solidFill>
                <a:ln w="17079" cap="flat">
                  <a:noFill/>
                  <a:prstDash val="solid"/>
                  <a:miter/>
                </a:ln>
              </p:spPr>
              <p:txBody>
                <a:bodyPr rtlCol="0" anchor="ctr"/>
                <a:lstStyle/>
                <a:p>
                  <a:endParaRPr lang="nl-NL"/>
                </a:p>
              </p:txBody>
            </p:sp>
            <p:sp>
              <p:nvSpPr>
                <p:cNvPr id="177" name="Vrije vorm: vorm 176">
                  <a:extLst>
                    <a:ext uri="{FF2B5EF4-FFF2-40B4-BE49-F238E27FC236}">
                      <a16:creationId xmlns:a16="http://schemas.microsoft.com/office/drawing/2014/main" id="{57F28839-A904-3BC6-93C1-C09EA6D8E54F}"/>
                    </a:ext>
                  </a:extLst>
                </p:cNvPr>
                <p:cNvSpPr/>
                <p:nvPr/>
              </p:nvSpPr>
              <p:spPr>
                <a:xfrm>
                  <a:off x="1011330"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noFill/>
                <a:ln w="34158" cap="rnd">
                  <a:solidFill>
                    <a:srgbClr val="FA0F0E"/>
                  </a:solidFill>
                  <a:prstDash val="solid"/>
                  <a:round/>
                </a:ln>
              </p:spPr>
              <p:txBody>
                <a:bodyPr rtlCol="0" anchor="ctr"/>
                <a:lstStyle/>
                <a:p>
                  <a:endParaRPr lang="nl-NL"/>
                </a:p>
              </p:txBody>
            </p:sp>
            <p:sp>
              <p:nvSpPr>
                <p:cNvPr id="178" name="Vrije vorm: vorm 177">
                  <a:extLst>
                    <a:ext uri="{FF2B5EF4-FFF2-40B4-BE49-F238E27FC236}">
                      <a16:creationId xmlns:a16="http://schemas.microsoft.com/office/drawing/2014/main" id="{5C3E1AC8-B8D9-CED9-D1A6-A532616089ED}"/>
                    </a:ext>
                  </a:extLst>
                </p:cNvPr>
                <p:cNvSpPr/>
                <p:nvPr/>
              </p:nvSpPr>
              <p:spPr>
                <a:xfrm>
                  <a:off x="1851004" y="2218703"/>
                  <a:ext cx="213846" cy="213846"/>
                </a:xfrm>
                <a:custGeom>
                  <a:avLst/>
                  <a:gdLst>
                    <a:gd name="connsiteX0" fmla="*/ 213847 w 213846"/>
                    <a:gd name="connsiteY0" fmla="*/ 106923 h 213846"/>
                    <a:gd name="connsiteX1" fmla="*/ 106923 w 213846"/>
                    <a:gd name="connsiteY1" fmla="*/ 213847 h 213846"/>
                    <a:gd name="connsiteX2" fmla="*/ 0 w 213846"/>
                    <a:gd name="connsiteY2" fmla="*/ 106923 h 213846"/>
                    <a:gd name="connsiteX3" fmla="*/ 106923 w 213846"/>
                    <a:gd name="connsiteY3" fmla="*/ 0 h 213846"/>
                    <a:gd name="connsiteX4" fmla="*/ 213847 w 213846"/>
                    <a:gd name="connsiteY4" fmla="*/ 106923 h 213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6" h="213846">
                      <a:moveTo>
                        <a:pt x="213847" y="106923"/>
                      </a:moveTo>
                      <a:cubicBezTo>
                        <a:pt x="213847" y="165976"/>
                        <a:pt x="165976" y="213847"/>
                        <a:pt x="106923" y="213847"/>
                      </a:cubicBezTo>
                      <a:cubicBezTo>
                        <a:pt x="47871" y="213847"/>
                        <a:pt x="0" y="165976"/>
                        <a:pt x="0" y="106923"/>
                      </a:cubicBezTo>
                      <a:cubicBezTo>
                        <a:pt x="0" y="47871"/>
                        <a:pt x="47871" y="0"/>
                        <a:pt x="106923" y="0"/>
                      </a:cubicBezTo>
                      <a:cubicBezTo>
                        <a:pt x="165976" y="0"/>
                        <a:pt x="213847" y="47871"/>
                        <a:pt x="213847" y="106923"/>
                      </a:cubicBezTo>
                      <a:close/>
                    </a:path>
                  </a:pathLst>
                </a:custGeom>
                <a:noFill/>
                <a:ln w="34158" cap="rnd">
                  <a:solidFill>
                    <a:srgbClr val="FA0F0E"/>
                  </a:solidFill>
                  <a:prstDash val="solid"/>
                  <a:round/>
                </a:ln>
              </p:spPr>
              <p:txBody>
                <a:bodyPr rtlCol="0" anchor="ctr"/>
                <a:lstStyle/>
                <a:p>
                  <a:endParaRPr lang="nl-NL"/>
                </a:p>
              </p:txBody>
            </p:sp>
            <p:sp>
              <p:nvSpPr>
                <p:cNvPr id="179" name="Vrije vorm: vorm 178">
                  <a:extLst>
                    <a:ext uri="{FF2B5EF4-FFF2-40B4-BE49-F238E27FC236}">
                      <a16:creationId xmlns:a16="http://schemas.microsoft.com/office/drawing/2014/main" id="{6C658CA4-A200-9FDF-87DB-26610DA2E64A}"/>
                    </a:ext>
                  </a:extLst>
                </p:cNvPr>
                <p:cNvSpPr/>
                <p:nvPr/>
              </p:nvSpPr>
              <p:spPr>
                <a:xfrm>
                  <a:off x="1155660" y="1754628"/>
                  <a:ext cx="764861" cy="1190334"/>
                </a:xfrm>
                <a:custGeom>
                  <a:avLst/>
                  <a:gdLst>
                    <a:gd name="connsiteX0" fmla="*/ 382431 w 764861"/>
                    <a:gd name="connsiteY0" fmla="*/ 0 h 1190334"/>
                    <a:gd name="connsiteX1" fmla="*/ 764861 w 764861"/>
                    <a:gd name="connsiteY1" fmla="*/ 382431 h 1190334"/>
                    <a:gd name="connsiteX2" fmla="*/ 764861 w 764861"/>
                    <a:gd name="connsiteY2" fmla="*/ 807904 h 1190334"/>
                    <a:gd name="connsiteX3" fmla="*/ 382431 w 764861"/>
                    <a:gd name="connsiteY3" fmla="*/ 1190334 h 1190334"/>
                    <a:gd name="connsiteX4" fmla="*/ 382431 w 764861"/>
                    <a:gd name="connsiteY4" fmla="*/ 1190334 h 1190334"/>
                    <a:gd name="connsiteX5" fmla="*/ 0 w 764861"/>
                    <a:gd name="connsiteY5" fmla="*/ 807904 h 1190334"/>
                    <a:gd name="connsiteX6" fmla="*/ 0 w 764861"/>
                    <a:gd name="connsiteY6" fmla="*/ 382431 h 1190334"/>
                    <a:gd name="connsiteX7" fmla="*/ 382431 w 764861"/>
                    <a:gd name="connsiteY7" fmla="*/ 0 h 119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4861" h="1190334">
                      <a:moveTo>
                        <a:pt x="382431" y="0"/>
                      </a:moveTo>
                      <a:cubicBezTo>
                        <a:pt x="593641" y="0"/>
                        <a:pt x="764861" y="171220"/>
                        <a:pt x="764861" y="382431"/>
                      </a:cubicBezTo>
                      <a:lnTo>
                        <a:pt x="764861" y="807904"/>
                      </a:lnTo>
                      <a:cubicBezTo>
                        <a:pt x="764861" y="1019114"/>
                        <a:pt x="593641" y="1190334"/>
                        <a:pt x="382431" y="1190334"/>
                      </a:cubicBezTo>
                      <a:lnTo>
                        <a:pt x="382431" y="1190334"/>
                      </a:lnTo>
                      <a:cubicBezTo>
                        <a:pt x="171220" y="1190334"/>
                        <a:pt x="0" y="1019114"/>
                        <a:pt x="0" y="807904"/>
                      </a:cubicBezTo>
                      <a:lnTo>
                        <a:pt x="0" y="382431"/>
                      </a:lnTo>
                      <a:cubicBezTo>
                        <a:pt x="0" y="171220"/>
                        <a:pt x="171220" y="0"/>
                        <a:pt x="382431" y="0"/>
                      </a:cubicBezTo>
                      <a:close/>
                    </a:path>
                  </a:pathLst>
                </a:custGeom>
                <a:solidFill>
                  <a:srgbClr val="FFFFFF"/>
                </a:solidFill>
                <a:ln w="17079" cap="flat">
                  <a:noFill/>
                  <a:prstDash val="solid"/>
                  <a:miter/>
                </a:ln>
              </p:spPr>
              <p:txBody>
                <a:bodyPr rtlCol="0" anchor="ctr"/>
                <a:lstStyle/>
                <a:p>
                  <a:endParaRPr lang="nl-NL"/>
                </a:p>
              </p:txBody>
            </p:sp>
            <p:sp>
              <p:nvSpPr>
                <p:cNvPr id="180" name="Vrije vorm: vorm 179">
                  <a:extLst>
                    <a:ext uri="{FF2B5EF4-FFF2-40B4-BE49-F238E27FC236}">
                      <a16:creationId xmlns:a16="http://schemas.microsoft.com/office/drawing/2014/main" id="{DCA549D7-002E-772B-0029-76154E737495}"/>
                    </a:ext>
                  </a:extLst>
                </p:cNvPr>
                <p:cNvSpPr/>
                <p:nvPr/>
              </p:nvSpPr>
              <p:spPr>
                <a:xfrm>
                  <a:off x="1453884" y="2583370"/>
                  <a:ext cx="168412" cy="34502"/>
                </a:xfrm>
                <a:custGeom>
                  <a:avLst/>
                  <a:gdLst>
                    <a:gd name="connsiteX0" fmla="*/ 168413 w 168412"/>
                    <a:gd name="connsiteY0" fmla="*/ 0 h 34502"/>
                    <a:gd name="connsiteX1" fmla="*/ 84206 w 168412"/>
                    <a:gd name="connsiteY1" fmla="*/ 34502 h 34502"/>
                    <a:gd name="connsiteX2" fmla="*/ 0 w 168412"/>
                    <a:gd name="connsiteY2" fmla="*/ 0 h 34502"/>
                  </a:gdLst>
                  <a:ahLst/>
                  <a:cxnLst>
                    <a:cxn ang="0">
                      <a:pos x="connsiteX0" y="connsiteY0"/>
                    </a:cxn>
                    <a:cxn ang="0">
                      <a:pos x="connsiteX1" y="connsiteY1"/>
                    </a:cxn>
                    <a:cxn ang="0">
                      <a:pos x="connsiteX2" y="connsiteY2"/>
                    </a:cxn>
                  </a:cxnLst>
                  <a:rect l="l" t="t" r="r" b="b"/>
                  <a:pathLst>
                    <a:path w="168412" h="34502">
                      <a:moveTo>
                        <a:pt x="168413" y="0"/>
                      </a:moveTo>
                      <a:cubicBezTo>
                        <a:pt x="168413" y="0"/>
                        <a:pt x="137156" y="34502"/>
                        <a:pt x="84206" y="34502"/>
                      </a:cubicBezTo>
                      <a:cubicBezTo>
                        <a:pt x="31257" y="34502"/>
                        <a:pt x="0" y="0"/>
                        <a:pt x="0" y="0"/>
                      </a:cubicBezTo>
                    </a:path>
                  </a:pathLst>
                </a:custGeom>
                <a:noFill/>
                <a:ln w="34158" cap="rnd">
                  <a:solidFill>
                    <a:srgbClr val="FA0F0E"/>
                  </a:solidFill>
                  <a:prstDash val="solid"/>
                  <a:round/>
                </a:ln>
              </p:spPr>
              <p:txBody>
                <a:bodyPr rtlCol="0" anchor="ctr"/>
                <a:lstStyle/>
                <a:p>
                  <a:endParaRPr lang="nl-NL"/>
                </a:p>
              </p:txBody>
            </p:sp>
            <p:sp>
              <p:nvSpPr>
                <p:cNvPr id="181" name="Vrije vorm: vorm 180">
                  <a:extLst>
                    <a:ext uri="{FF2B5EF4-FFF2-40B4-BE49-F238E27FC236}">
                      <a16:creationId xmlns:a16="http://schemas.microsoft.com/office/drawing/2014/main" id="{9EC7B64D-104D-D579-9CAC-90F4A1D321A7}"/>
                    </a:ext>
                  </a:extLst>
                </p:cNvPr>
                <p:cNvSpPr/>
                <p:nvPr/>
              </p:nvSpPr>
              <p:spPr>
                <a:xfrm>
                  <a:off x="1155660" y="1754628"/>
                  <a:ext cx="764861" cy="1190334"/>
                </a:xfrm>
                <a:custGeom>
                  <a:avLst/>
                  <a:gdLst>
                    <a:gd name="connsiteX0" fmla="*/ 382431 w 764861"/>
                    <a:gd name="connsiteY0" fmla="*/ 0 h 1190334"/>
                    <a:gd name="connsiteX1" fmla="*/ 764861 w 764861"/>
                    <a:gd name="connsiteY1" fmla="*/ 382431 h 1190334"/>
                    <a:gd name="connsiteX2" fmla="*/ 764861 w 764861"/>
                    <a:gd name="connsiteY2" fmla="*/ 807904 h 1190334"/>
                    <a:gd name="connsiteX3" fmla="*/ 382431 w 764861"/>
                    <a:gd name="connsiteY3" fmla="*/ 1190334 h 1190334"/>
                    <a:gd name="connsiteX4" fmla="*/ 382431 w 764861"/>
                    <a:gd name="connsiteY4" fmla="*/ 1190334 h 1190334"/>
                    <a:gd name="connsiteX5" fmla="*/ 0 w 764861"/>
                    <a:gd name="connsiteY5" fmla="*/ 807904 h 1190334"/>
                    <a:gd name="connsiteX6" fmla="*/ 0 w 764861"/>
                    <a:gd name="connsiteY6" fmla="*/ 382431 h 1190334"/>
                    <a:gd name="connsiteX7" fmla="*/ 382431 w 764861"/>
                    <a:gd name="connsiteY7" fmla="*/ 0 h 119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4861" h="1190334">
                      <a:moveTo>
                        <a:pt x="382431" y="0"/>
                      </a:moveTo>
                      <a:cubicBezTo>
                        <a:pt x="593641" y="0"/>
                        <a:pt x="764861" y="171220"/>
                        <a:pt x="764861" y="382431"/>
                      </a:cubicBezTo>
                      <a:lnTo>
                        <a:pt x="764861" y="807904"/>
                      </a:lnTo>
                      <a:cubicBezTo>
                        <a:pt x="764861" y="1019114"/>
                        <a:pt x="593641" y="1190334"/>
                        <a:pt x="382431" y="1190334"/>
                      </a:cubicBezTo>
                      <a:lnTo>
                        <a:pt x="382431" y="1190334"/>
                      </a:lnTo>
                      <a:cubicBezTo>
                        <a:pt x="171220" y="1190334"/>
                        <a:pt x="0" y="1019114"/>
                        <a:pt x="0" y="807904"/>
                      </a:cubicBezTo>
                      <a:lnTo>
                        <a:pt x="0" y="382431"/>
                      </a:lnTo>
                      <a:cubicBezTo>
                        <a:pt x="0" y="171220"/>
                        <a:pt x="171220" y="0"/>
                        <a:pt x="382431" y="0"/>
                      </a:cubicBezTo>
                      <a:close/>
                    </a:path>
                  </a:pathLst>
                </a:custGeom>
                <a:noFill/>
                <a:ln w="34158" cap="rnd">
                  <a:solidFill>
                    <a:srgbClr val="FA0F0E"/>
                  </a:solidFill>
                  <a:prstDash val="solid"/>
                  <a:round/>
                </a:ln>
              </p:spPr>
              <p:txBody>
                <a:bodyPr rtlCol="0" anchor="ctr"/>
                <a:lstStyle/>
                <a:p>
                  <a:endParaRPr lang="nl-NL"/>
                </a:p>
              </p:txBody>
            </p:sp>
            <p:sp>
              <p:nvSpPr>
                <p:cNvPr id="182" name="Vrije vorm: vorm 181">
                  <a:extLst>
                    <a:ext uri="{FF2B5EF4-FFF2-40B4-BE49-F238E27FC236}">
                      <a16:creationId xmlns:a16="http://schemas.microsoft.com/office/drawing/2014/main" id="{7E59070E-2FEE-20D5-147F-31A42984C2CE}"/>
                    </a:ext>
                  </a:extLst>
                </p:cNvPr>
                <p:cNvSpPr/>
                <p:nvPr/>
              </p:nvSpPr>
              <p:spPr>
                <a:xfrm>
                  <a:off x="1333638" y="2192057"/>
                  <a:ext cx="53290" cy="53290"/>
                </a:xfrm>
                <a:custGeom>
                  <a:avLst/>
                  <a:gdLst>
                    <a:gd name="connsiteX0" fmla="*/ 53291 w 53290"/>
                    <a:gd name="connsiteY0" fmla="*/ 26645 h 53290"/>
                    <a:gd name="connsiteX1" fmla="*/ 26646 w 53290"/>
                    <a:gd name="connsiteY1" fmla="*/ 53291 h 53290"/>
                    <a:gd name="connsiteX2" fmla="*/ 0 w 53290"/>
                    <a:gd name="connsiteY2" fmla="*/ 26645 h 53290"/>
                    <a:gd name="connsiteX3" fmla="*/ 26646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1" y="53291"/>
                        <a:pt x="26646" y="53291"/>
                      </a:cubicBezTo>
                      <a:cubicBezTo>
                        <a:pt x="11930" y="53291"/>
                        <a:pt x="0" y="41361"/>
                        <a:pt x="0" y="26645"/>
                      </a:cubicBezTo>
                      <a:cubicBezTo>
                        <a:pt x="0" y="11930"/>
                        <a:pt x="11930" y="0"/>
                        <a:pt x="26646" y="0"/>
                      </a:cubicBezTo>
                      <a:cubicBezTo>
                        <a:pt x="41361"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83" name="Vrije vorm: vorm 182">
                  <a:extLst>
                    <a:ext uri="{FF2B5EF4-FFF2-40B4-BE49-F238E27FC236}">
                      <a16:creationId xmlns:a16="http://schemas.microsoft.com/office/drawing/2014/main" id="{4D86CF0C-B687-53C0-F81C-D59928BC44D5}"/>
                    </a:ext>
                  </a:extLst>
                </p:cNvPr>
                <p:cNvSpPr/>
                <p:nvPr/>
              </p:nvSpPr>
              <p:spPr>
                <a:xfrm>
                  <a:off x="1689252" y="2192057"/>
                  <a:ext cx="53290" cy="53290"/>
                </a:xfrm>
                <a:custGeom>
                  <a:avLst/>
                  <a:gdLst>
                    <a:gd name="connsiteX0" fmla="*/ 53291 w 53290"/>
                    <a:gd name="connsiteY0" fmla="*/ 26645 h 53290"/>
                    <a:gd name="connsiteX1" fmla="*/ 26646 w 53290"/>
                    <a:gd name="connsiteY1" fmla="*/ 53291 h 53290"/>
                    <a:gd name="connsiteX2" fmla="*/ 0 w 53290"/>
                    <a:gd name="connsiteY2" fmla="*/ 26645 h 53290"/>
                    <a:gd name="connsiteX3" fmla="*/ 26646 w 53290"/>
                    <a:gd name="connsiteY3" fmla="*/ 0 h 53290"/>
                    <a:gd name="connsiteX4" fmla="*/ 53291 w 53290"/>
                    <a:gd name="connsiteY4" fmla="*/ 26645 h 53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0" h="53290">
                      <a:moveTo>
                        <a:pt x="53291" y="26645"/>
                      </a:moveTo>
                      <a:cubicBezTo>
                        <a:pt x="53291" y="41361"/>
                        <a:pt x="41361" y="53291"/>
                        <a:pt x="26646" y="53291"/>
                      </a:cubicBezTo>
                      <a:cubicBezTo>
                        <a:pt x="11930" y="53291"/>
                        <a:pt x="0" y="41361"/>
                        <a:pt x="0" y="26645"/>
                      </a:cubicBezTo>
                      <a:cubicBezTo>
                        <a:pt x="0" y="11930"/>
                        <a:pt x="11930" y="0"/>
                        <a:pt x="26646" y="0"/>
                      </a:cubicBezTo>
                      <a:cubicBezTo>
                        <a:pt x="41361" y="0"/>
                        <a:pt x="53291" y="11930"/>
                        <a:pt x="53291" y="26645"/>
                      </a:cubicBezTo>
                      <a:close/>
                    </a:path>
                  </a:pathLst>
                </a:custGeom>
                <a:solidFill>
                  <a:srgbClr val="FA0F0E"/>
                </a:solidFill>
                <a:ln w="17079" cap="flat">
                  <a:noFill/>
                  <a:prstDash val="solid"/>
                  <a:miter/>
                </a:ln>
              </p:spPr>
              <p:txBody>
                <a:bodyPr rtlCol="0" anchor="ctr"/>
                <a:lstStyle/>
                <a:p>
                  <a:endParaRPr lang="nl-NL"/>
                </a:p>
              </p:txBody>
            </p:sp>
            <p:sp>
              <p:nvSpPr>
                <p:cNvPr id="184" name="Vrije vorm: vorm 183">
                  <a:extLst>
                    <a:ext uri="{FF2B5EF4-FFF2-40B4-BE49-F238E27FC236}">
                      <a16:creationId xmlns:a16="http://schemas.microsoft.com/office/drawing/2014/main" id="{F4CCE750-CC58-8C48-ACB1-AB286A834A61}"/>
                    </a:ext>
                  </a:extLst>
                </p:cNvPr>
                <p:cNvSpPr/>
                <p:nvPr/>
              </p:nvSpPr>
              <p:spPr>
                <a:xfrm>
                  <a:off x="1478992" y="2218703"/>
                  <a:ext cx="114780" cy="213675"/>
                </a:xfrm>
                <a:custGeom>
                  <a:avLst/>
                  <a:gdLst>
                    <a:gd name="connsiteX0" fmla="*/ 0 w 114780"/>
                    <a:gd name="connsiteY0" fmla="*/ 0 h 213675"/>
                    <a:gd name="connsiteX1" fmla="*/ 0 w 114780"/>
                    <a:gd name="connsiteY1" fmla="*/ 156286 h 213675"/>
                    <a:gd name="connsiteX2" fmla="*/ 57390 w 114780"/>
                    <a:gd name="connsiteY2" fmla="*/ 213676 h 213675"/>
                    <a:gd name="connsiteX3" fmla="*/ 57390 w 114780"/>
                    <a:gd name="connsiteY3" fmla="*/ 213676 h 213675"/>
                    <a:gd name="connsiteX4" fmla="*/ 114780 w 114780"/>
                    <a:gd name="connsiteY4" fmla="*/ 156286 h 21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80" h="213675">
                      <a:moveTo>
                        <a:pt x="0" y="0"/>
                      </a:moveTo>
                      <a:lnTo>
                        <a:pt x="0" y="156286"/>
                      </a:lnTo>
                      <a:cubicBezTo>
                        <a:pt x="0" y="188055"/>
                        <a:pt x="25621" y="213676"/>
                        <a:pt x="57390" y="213676"/>
                      </a:cubicBezTo>
                      <a:lnTo>
                        <a:pt x="57390" y="213676"/>
                      </a:lnTo>
                      <a:cubicBezTo>
                        <a:pt x="89160" y="213676"/>
                        <a:pt x="114780" y="188055"/>
                        <a:pt x="114780" y="156286"/>
                      </a:cubicBezTo>
                    </a:path>
                  </a:pathLst>
                </a:custGeom>
                <a:noFill/>
                <a:ln w="34158" cap="rnd">
                  <a:solidFill>
                    <a:srgbClr val="FA0F0E"/>
                  </a:solidFill>
                  <a:prstDash val="solid"/>
                  <a:round/>
                </a:ln>
              </p:spPr>
              <p:txBody>
                <a:bodyPr rtlCol="0" anchor="ctr"/>
                <a:lstStyle/>
                <a:p>
                  <a:endParaRPr lang="nl-NL"/>
                </a:p>
              </p:txBody>
            </p:sp>
            <p:sp>
              <p:nvSpPr>
                <p:cNvPr id="185" name="Vrije vorm: vorm 184">
                  <a:extLst>
                    <a:ext uri="{FF2B5EF4-FFF2-40B4-BE49-F238E27FC236}">
                      <a16:creationId xmlns:a16="http://schemas.microsoft.com/office/drawing/2014/main" id="{EB9B50FA-9C9B-C365-A343-AEC7FACB7FF2}"/>
                    </a:ext>
                  </a:extLst>
                </p:cNvPr>
                <p:cNvSpPr/>
                <p:nvPr/>
              </p:nvSpPr>
              <p:spPr>
                <a:xfrm>
                  <a:off x="1597189" y="2099994"/>
                  <a:ext cx="237417" cy="237417"/>
                </a:xfrm>
                <a:custGeom>
                  <a:avLst/>
                  <a:gdLst>
                    <a:gd name="connsiteX0" fmla="*/ 237418 w 237417"/>
                    <a:gd name="connsiteY0" fmla="*/ 118709 h 237417"/>
                    <a:gd name="connsiteX1" fmla="*/ 118709 w 237417"/>
                    <a:gd name="connsiteY1" fmla="*/ 237418 h 237417"/>
                    <a:gd name="connsiteX2" fmla="*/ 0 w 237417"/>
                    <a:gd name="connsiteY2" fmla="*/ 118709 h 237417"/>
                    <a:gd name="connsiteX3" fmla="*/ 118709 w 237417"/>
                    <a:gd name="connsiteY3" fmla="*/ 0 h 237417"/>
                    <a:gd name="connsiteX4" fmla="*/ 237418 w 237417"/>
                    <a:gd name="connsiteY4" fmla="*/ 118709 h 23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417" h="237417">
                      <a:moveTo>
                        <a:pt x="237418" y="118709"/>
                      </a:moveTo>
                      <a:cubicBezTo>
                        <a:pt x="237418" y="184270"/>
                        <a:pt x="184270" y="237418"/>
                        <a:pt x="118709" y="237418"/>
                      </a:cubicBezTo>
                      <a:cubicBezTo>
                        <a:pt x="53148" y="237418"/>
                        <a:pt x="0" y="184270"/>
                        <a:pt x="0" y="118709"/>
                      </a:cubicBezTo>
                      <a:cubicBezTo>
                        <a:pt x="0" y="53148"/>
                        <a:pt x="53148" y="0"/>
                        <a:pt x="118709" y="0"/>
                      </a:cubicBezTo>
                      <a:cubicBezTo>
                        <a:pt x="184270" y="0"/>
                        <a:pt x="237418" y="53148"/>
                        <a:pt x="237418" y="118709"/>
                      </a:cubicBezTo>
                      <a:close/>
                    </a:path>
                  </a:pathLst>
                </a:custGeom>
                <a:noFill/>
                <a:ln w="34158" cap="rnd">
                  <a:solidFill>
                    <a:srgbClr val="FA0F0E"/>
                  </a:solidFill>
                  <a:prstDash val="solid"/>
                  <a:round/>
                </a:ln>
              </p:spPr>
              <p:txBody>
                <a:bodyPr rtlCol="0" anchor="ctr"/>
                <a:lstStyle/>
                <a:p>
                  <a:endParaRPr lang="nl-NL"/>
                </a:p>
              </p:txBody>
            </p:sp>
            <p:sp>
              <p:nvSpPr>
                <p:cNvPr id="186" name="Vrije vorm: vorm 185">
                  <a:extLst>
                    <a:ext uri="{FF2B5EF4-FFF2-40B4-BE49-F238E27FC236}">
                      <a16:creationId xmlns:a16="http://schemas.microsoft.com/office/drawing/2014/main" id="{F786EC51-D2E8-E72B-D33A-8847A03065E3}"/>
                    </a:ext>
                  </a:extLst>
                </p:cNvPr>
                <p:cNvSpPr/>
                <p:nvPr/>
              </p:nvSpPr>
              <p:spPr>
                <a:xfrm>
                  <a:off x="1241574" y="2099994"/>
                  <a:ext cx="237417" cy="237417"/>
                </a:xfrm>
                <a:custGeom>
                  <a:avLst/>
                  <a:gdLst>
                    <a:gd name="connsiteX0" fmla="*/ 237418 w 237417"/>
                    <a:gd name="connsiteY0" fmla="*/ 118709 h 237417"/>
                    <a:gd name="connsiteX1" fmla="*/ 118709 w 237417"/>
                    <a:gd name="connsiteY1" fmla="*/ 237418 h 237417"/>
                    <a:gd name="connsiteX2" fmla="*/ 0 w 237417"/>
                    <a:gd name="connsiteY2" fmla="*/ 118709 h 237417"/>
                    <a:gd name="connsiteX3" fmla="*/ 118709 w 237417"/>
                    <a:gd name="connsiteY3" fmla="*/ 0 h 237417"/>
                    <a:gd name="connsiteX4" fmla="*/ 237418 w 237417"/>
                    <a:gd name="connsiteY4" fmla="*/ 118709 h 23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417" h="237417">
                      <a:moveTo>
                        <a:pt x="237418" y="118709"/>
                      </a:moveTo>
                      <a:cubicBezTo>
                        <a:pt x="237418" y="184270"/>
                        <a:pt x="184270" y="237418"/>
                        <a:pt x="118709" y="237418"/>
                      </a:cubicBezTo>
                      <a:cubicBezTo>
                        <a:pt x="53148" y="237418"/>
                        <a:pt x="0" y="184270"/>
                        <a:pt x="0" y="118709"/>
                      </a:cubicBezTo>
                      <a:cubicBezTo>
                        <a:pt x="0" y="53148"/>
                        <a:pt x="53148" y="0"/>
                        <a:pt x="118709" y="0"/>
                      </a:cubicBezTo>
                      <a:cubicBezTo>
                        <a:pt x="184270" y="0"/>
                        <a:pt x="237418" y="53148"/>
                        <a:pt x="237418" y="118709"/>
                      </a:cubicBezTo>
                      <a:close/>
                    </a:path>
                  </a:pathLst>
                </a:custGeom>
                <a:noFill/>
                <a:ln w="34158" cap="rnd">
                  <a:solidFill>
                    <a:srgbClr val="FA0F0E"/>
                  </a:solidFill>
                  <a:prstDash val="solid"/>
                  <a:round/>
                </a:ln>
              </p:spPr>
              <p:txBody>
                <a:bodyPr rtlCol="0" anchor="ctr"/>
                <a:lstStyle/>
                <a:p>
                  <a:endParaRPr lang="nl-NL"/>
                </a:p>
              </p:txBody>
            </p:sp>
            <p:sp>
              <p:nvSpPr>
                <p:cNvPr id="187" name="Vrije vorm: vorm 186">
                  <a:extLst>
                    <a:ext uri="{FF2B5EF4-FFF2-40B4-BE49-F238E27FC236}">
                      <a16:creationId xmlns:a16="http://schemas.microsoft.com/office/drawing/2014/main" id="{5DBDF220-6908-6BD1-37E3-4A5A0BBA734E}"/>
                    </a:ext>
                  </a:extLst>
                </p:cNvPr>
                <p:cNvSpPr/>
                <p:nvPr/>
              </p:nvSpPr>
              <p:spPr>
                <a:xfrm>
                  <a:off x="1834606" y="2218703"/>
                  <a:ext cx="85914" cy="17080"/>
                </a:xfrm>
                <a:custGeom>
                  <a:avLst/>
                  <a:gdLst>
                    <a:gd name="connsiteX0" fmla="*/ 0 w 85914"/>
                    <a:gd name="connsiteY0" fmla="*/ 0 h 17080"/>
                    <a:gd name="connsiteX1" fmla="*/ 85915 w 85914"/>
                    <a:gd name="connsiteY1" fmla="*/ 0 h 17080"/>
                  </a:gdLst>
                  <a:ahLst/>
                  <a:cxnLst>
                    <a:cxn ang="0">
                      <a:pos x="connsiteX0" y="connsiteY0"/>
                    </a:cxn>
                    <a:cxn ang="0">
                      <a:pos x="connsiteX1" y="connsiteY1"/>
                    </a:cxn>
                  </a:cxnLst>
                  <a:rect l="l" t="t" r="r" b="b"/>
                  <a:pathLst>
                    <a:path w="85914" h="17080">
                      <a:moveTo>
                        <a:pt x="0" y="0"/>
                      </a:moveTo>
                      <a:lnTo>
                        <a:pt x="85915" y="0"/>
                      </a:lnTo>
                    </a:path>
                  </a:pathLst>
                </a:custGeom>
                <a:ln w="34158" cap="rnd">
                  <a:solidFill>
                    <a:srgbClr val="FA0F0E"/>
                  </a:solidFill>
                  <a:prstDash val="solid"/>
                  <a:round/>
                </a:ln>
              </p:spPr>
              <p:txBody>
                <a:bodyPr rtlCol="0" anchor="ctr"/>
                <a:lstStyle/>
                <a:p>
                  <a:endParaRPr lang="nl-NL"/>
                </a:p>
              </p:txBody>
            </p:sp>
            <p:sp>
              <p:nvSpPr>
                <p:cNvPr id="188" name="Vrije vorm: vorm 187">
                  <a:extLst>
                    <a:ext uri="{FF2B5EF4-FFF2-40B4-BE49-F238E27FC236}">
                      <a16:creationId xmlns:a16="http://schemas.microsoft.com/office/drawing/2014/main" id="{3FE4B7E2-C556-7722-8AE0-3C6480CE36BE}"/>
                    </a:ext>
                  </a:extLst>
                </p:cNvPr>
                <p:cNvSpPr/>
                <p:nvPr/>
              </p:nvSpPr>
              <p:spPr>
                <a:xfrm>
                  <a:off x="1155660" y="2218703"/>
                  <a:ext cx="85914" cy="17080"/>
                </a:xfrm>
                <a:custGeom>
                  <a:avLst/>
                  <a:gdLst>
                    <a:gd name="connsiteX0" fmla="*/ 85915 w 85914"/>
                    <a:gd name="connsiteY0" fmla="*/ 0 h 17080"/>
                    <a:gd name="connsiteX1" fmla="*/ 0 w 85914"/>
                    <a:gd name="connsiteY1" fmla="*/ 0 h 17080"/>
                  </a:gdLst>
                  <a:ahLst/>
                  <a:cxnLst>
                    <a:cxn ang="0">
                      <a:pos x="connsiteX0" y="connsiteY0"/>
                    </a:cxn>
                    <a:cxn ang="0">
                      <a:pos x="connsiteX1" y="connsiteY1"/>
                    </a:cxn>
                  </a:cxnLst>
                  <a:rect l="l" t="t" r="r" b="b"/>
                  <a:pathLst>
                    <a:path w="85914" h="17080">
                      <a:moveTo>
                        <a:pt x="85915" y="0"/>
                      </a:moveTo>
                      <a:lnTo>
                        <a:pt x="0" y="0"/>
                      </a:lnTo>
                    </a:path>
                  </a:pathLst>
                </a:custGeom>
                <a:ln w="34158" cap="rnd">
                  <a:solidFill>
                    <a:srgbClr val="FA0F0E"/>
                  </a:solidFill>
                  <a:prstDash val="solid"/>
                  <a:round/>
                </a:ln>
              </p:spPr>
              <p:txBody>
                <a:bodyPr rtlCol="0" anchor="ctr"/>
                <a:lstStyle/>
                <a:p>
                  <a:endParaRPr lang="nl-NL"/>
                </a:p>
              </p:txBody>
            </p:sp>
            <p:sp>
              <p:nvSpPr>
                <p:cNvPr id="189" name="Vrije vorm: vorm 188">
                  <a:extLst>
                    <a:ext uri="{FF2B5EF4-FFF2-40B4-BE49-F238E27FC236}">
                      <a16:creationId xmlns:a16="http://schemas.microsoft.com/office/drawing/2014/main" id="{B0965116-7D6C-949E-C735-3A888337A4F2}"/>
                    </a:ext>
                  </a:extLst>
                </p:cNvPr>
                <p:cNvSpPr/>
                <p:nvPr/>
              </p:nvSpPr>
              <p:spPr>
                <a:xfrm>
                  <a:off x="1478992" y="2159604"/>
                  <a:ext cx="118196" cy="59098"/>
                </a:xfrm>
                <a:custGeom>
                  <a:avLst/>
                  <a:gdLst>
                    <a:gd name="connsiteX0" fmla="*/ 0 w 118196"/>
                    <a:gd name="connsiteY0" fmla="*/ 59098 h 59098"/>
                    <a:gd name="connsiteX1" fmla="*/ 59098 w 118196"/>
                    <a:gd name="connsiteY1" fmla="*/ 0 h 59098"/>
                    <a:gd name="connsiteX2" fmla="*/ 118196 w 118196"/>
                    <a:gd name="connsiteY2" fmla="*/ 59098 h 59098"/>
                  </a:gdLst>
                  <a:ahLst/>
                  <a:cxnLst>
                    <a:cxn ang="0">
                      <a:pos x="connsiteX0" y="connsiteY0"/>
                    </a:cxn>
                    <a:cxn ang="0">
                      <a:pos x="connsiteX1" y="connsiteY1"/>
                    </a:cxn>
                    <a:cxn ang="0">
                      <a:pos x="connsiteX2" y="connsiteY2"/>
                    </a:cxn>
                  </a:cxnLst>
                  <a:rect l="l" t="t" r="r" b="b"/>
                  <a:pathLst>
                    <a:path w="118196" h="59098">
                      <a:moveTo>
                        <a:pt x="0" y="59098"/>
                      </a:moveTo>
                      <a:cubicBezTo>
                        <a:pt x="0" y="26475"/>
                        <a:pt x="26475" y="0"/>
                        <a:pt x="59098" y="0"/>
                      </a:cubicBezTo>
                      <a:cubicBezTo>
                        <a:pt x="91722" y="0"/>
                        <a:pt x="118196" y="26475"/>
                        <a:pt x="118196" y="59098"/>
                      </a:cubicBezTo>
                    </a:path>
                  </a:pathLst>
                </a:custGeom>
                <a:noFill/>
                <a:ln w="34158" cap="rnd">
                  <a:solidFill>
                    <a:srgbClr val="FA0F0E"/>
                  </a:solidFill>
                  <a:prstDash val="solid"/>
                  <a:round/>
                </a:ln>
              </p:spPr>
              <p:txBody>
                <a:bodyPr rtlCol="0" anchor="ctr"/>
                <a:lstStyle/>
                <a:p>
                  <a:endParaRPr lang="nl-NL"/>
                </a:p>
              </p:txBody>
            </p:sp>
          </p:grpSp>
        </p:grpSp>
      </p:grpSp>
      <p:grpSp>
        <p:nvGrpSpPr>
          <p:cNvPr id="190" name="Graphic 88">
            <a:extLst>
              <a:ext uri="{FF2B5EF4-FFF2-40B4-BE49-F238E27FC236}">
                <a16:creationId xmlns:a16="http://schemas.microsoft.com/office/drawing/2014/main" id="{C8A6F451-1841-6C67-FC75-5485CF9DB7E2}"/>
              </a:ext>
            </a:extLst>
          </p:cNvPr>
          <p:cNvGrpSpPr/>
          <p:nvPr/>
        </p:nvGrpSpPr>
        <p:grpSpPr>
          <a:xfrm>
            <a:off x="10014077" y="1671446"/>
            <a:ext cx="1453884" cy="2000116"/>
            <a:chOff x="10014077" y="1671446"/>
            <a:chExt cx="1453884" cy="2000116"/>
          </a:xfrm>
        </p:grpSpPr>
        <p:sp>
          <p:nvSpPr>
            <p:cNvPr id="191" name="Vrije vorm: vorm 190">
              <a:extLst>
                <a:ext uri="{FF2B5EF4-FFF2-40B4-BE49-F238E27FC236}">
                  <a16:creationId xmlns:a16="http://schemas.microsoft.com/office/drawing/2014/main" id="{1C34D2ED-8ED0-3258-9CD3-0CCDF86768E1}"/>
                </a:ext>
              </a:extLst>
            </p:cNvPr>
            <p:cNvSpPr/>
            <p:nvPr/>
          </p:nvSpPr>
          <p:spPr>
            <a:xfrm>
              <a:off x="10014077" y="1671446"/>
              <a:ext cx="1453884" cy="1510591"/>
            </a:xfrm>
            <a:custGeom>
              <a:avLst/>
              <a:gdLst>
                <a:gd name="connsiteX0" fmla="*/ 1453885 w 1453884"/>
                <a:gd name="connsiteY0" fmla="*/ 545036 h 1510591"/>
                <a:gd name="connsiteX1" fmla="*/ 1389321 w 1453884"/>
                <a:gd name="connsiteY1" fmla="*/ 287634 h 1510591"/>
                <a:gd name="connsiteX2" fmla="*/ 908848 w 1453884"/>
                <a:gd name="connsiteY2" fmla="*/ 0 h 1510591"/>
                <a:gd name="connsiteX3" fmla="*/ 415396 w 1453884"/>
                <a:gd name="connsiteY3" fmla="*/ 313255 h 1510591"/>
                <a:gd name="connsiteX4" fmla="*/ 0 w 1453884"/>
                <a:gd name="connsiteY4" fmla="*/ 895355 h 1510591"/>
                <a:gd name="connsiteX5" fmla="*/ 615236 w 1453884"/>
                <a:gd name="connsiteY5" fmla="*/ 1510592 h 1510591"/>
                <a:gd name="connsiteX6" fmla="*/ 990493 w 1453884"/>
                <a:gd name="connsiteY6" fmla="*/ 1510592 h 1510591"/>
                <a:gd name="connsiteX7" fmla="*/ 1410842 w 1453884"/>
                <a:gd name="connsiteY7" fmla="*/ 1090243 h 1510591"/>
                <a:gd name="connsiteX8" fmla="*/ 1347644 w 1453884"/>
                <a:gd name="connsiteY8" fmla="*/ 868539 h 1510591"/>
                <a:gd name="connsiteX9" fmla="*/ 1453885 w 1453884"/>
                <a:gd name="connsiteY9" fmla="*/ 545207 h 151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3884" h="1510591">
                  <a:moveTo>
                    <a:pt x="1453885" y="545036"/>
                  </a:moveTo>
                  <a:cubicBezTo>
                    <a:pt x="1453885" y="451948"/>
                    <a:pt x="1430485" y="364325"/>
                    <a:pt x="1389321" y="287634"/>
                  </a:cubicBezTo>
                  <a:cubicBezTo>
                    <a:pt x="1297428" y="116488"/>
                    <a:pt x="1116718" y="0"/>
                    <a:pt x="908848" y="0"/>
                  </a:cubicBezTo>
                  <a:cubicBezTo>
                    <a:pt x="690732" y="0"/>
                    <a:pt x="502506" y="128103"/>
                    <a:pt x="415396" y="313255"/>
                  </a:cubicBezTo>
                  <a:cubicBezTo>
                    <a:pt x="173708" y="396266"/>
                    <a:pt x="0" y="625485"/>
                    <a:pt x="0" y="895355"/>
                  </a:cubicBezTo>
                  <a:cubicBezTo>
                    <a:pt x="0" y="1235085"/>
                    <a:pt x="275507" y="1510592"/>
                    <a:pt x="615236" y="1510592"/>
                  </a:cubicBezTo>
                  <a:lnTo>
                    <a:pt x="990493" y="1510592"/>
                  </a:lnTo>
                  <a:cubicBezTo>
                    <a:pt x="1222616" y="1510592"/>
                    <a:pt x="1410842" y="1322366"/>
                    <a:pt x="1410842" y="1090243"/>
                  </a:cubicBezTo>
                  <a:cubicBezTo>
                    <a:pt x="1410842" y="1008940"/>
                    <a:pt x="1387613" y="932932"/>
                    <a:pt x="1347644" y="868539"/>
                  </a:cubicBezTo>
                  <a:cubicBezTo>
                    <a:pt x="1414429" y="778013"/>
                    <a:pt x="1453885" y="666307"/>
                    <a:pt x="1453885" y="545207"/>
                  </a:cubicBezTo>
                  <a:close/>
                </a:path>
              </a:pathLst>
            </a:custGeom>
            <a:solidFill>
              <a:srgbClr val="FFFFFF"/>
            </a:solidFill>
            <a:ln w="34158" cap="rnd">
              <a:solidFill>
                <a:srgbClr val="FA0F0E"/>
              </a:solidFill>
              <a:prstDash val="solid"/>
              <a:round/>
            </a:ln>
          </p:spPr>
          <p:txBody>
            <a:bodyPr rtlCol="0" anchor="ctr"/>
            <a:lstStyle/>
            <a:p>
              <a:endParaRPr lang="nl-NL"/>
            </a:p>
          </p:txBody>
        </p:sp>
        <p:sp>
          <p:nvSpPr>
            <p:cNvPr id="192" name="Vrije vorm: vorm 191">
              <a:extLst>
                <a:ext uri="{FF2B5EF4-FFF2-40B4-BE49-F238E27FC236}">
                  <a16:creationId xmlns:a16="http://schemas.microsoft.com/office/drawing/2014/main" id="{0BCF2EA0-E7A9-3578-0DE1-23831F37615A}"/>
                </a:ext>
              </a:extLst>
            </p:cNvPr>
            <p:cNvSpPr/>
            <p:nvPr/>
          </p:nvSpPr>
          <p:spPr>
            <a:xfrm>
              <a:off x="10228607" y="3142753"/>
              <a:ext cx="974950" cy="528809"/>
            </a:xfrm>
            <a:custGeom>
              <a:avLst/>
              <a:gdLst>
                <a:gd name="connsiteX0" fmla="*/ 0 w 974950"/>
                <a:gd name="connsiteY0" fmla="*/ 528810 h 528809"/>
                <a:gd name="connsiteX1" fmla="*/ 0 w 974950"/>
                <a:gd name="connsiteY1" fmla="*/ 276019 h 528809"/>
                <a:gd name="connsiteX2" fmla="*/ 276019 w 974950"/>
                <a:gd name="connsiteY2" fmla="*/ 0 h 528809"/>
                <a:gd name="connsiteX3" fmla="*/ 698930 w 974950"/>
                <a:gd name="connsiteY3" fmla="*/ 0 h 528809"/>
                <a:gd name="connsiteX4" fmla="*/ 974951 w 974950"/>
                <a:gd name="connsiteY4" fmla="*/ 276019 h 528809"/>
                <a:gd name="connsiteX5" fmla="*/ 974951 w 974950"/>
                <a:gd name="connsiteY5" fmla="*/ 528810 h 528809"/>
                <a:gd name="connsiteX6" fmla="*/ 171 w 974950"/>
                <a:gd name="connsiteY6" fmla="*/ 528810 h 52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4950" h="528809">
                  <a:moveTo>
                    <a:pt x="0" y="528810"/>
                  </a:moveTo>
                  <a:lnTo>
                    <a:pt x="0" y="276019"/>
                  </a:lnTo>
                  <a:cubicBezTo>
                    <a:pt x="0" y="123662"/>
                    <a:pt x="123491" y="0"/>
                    <a:pt x="276019" y="0"/>
                  </a:cubicBezTo>
                  <a:lnTo>
                    <a:pt x="698930" y="0"/>
                  </a:lnTo>
                  <a:cubicBezTo>
                    <a:pt x="851287" y="0"/>
                    <a:pt x="974951" y="123491"/>
                    <a:pt x="974951" y="276019"/>
                  </a:cubicBezTo>
                  <a:lnTo>
                    <a:pt x="974951" y="528810"/>
                  </a:lnTo>
                  <a:cubicBezTo>
                    <a:pt x="974951" y="528810"/>
                    <a:pt x="171" y="528810"/>
                    <a:pt x="171" y="528810"/>
                  </a:cubicBezTo>
                  <a:close/>
                </a:path>
              </a:pathLst>
            </a:custGeom>
            <a:solidFill>
              <a:srgbClr val="FFFFFF"/>
            </a:solidFill>
            <a:ln w="34158" cap="rnd">
              <a:solidFill>
                <a:srgbClr val="FA0F0E"/>
              </a:solidFill>
              <a:prstDash val="solid"/>
              <a:round/>
            </a:ln>
          </p:spPr>
          <p:txBody>
            <a:bodyPr rtlCol="0" anchor="ctr"/>
            <a:lstStyle/>
            <a:p>
              <a:endParaRPr lang="nl-NL"/>
            </a:p>
          </p:txBody>
        </p:sp>
        <p:grpSp>
          <p:nvGrpSpPr>
            <p:cNvPr id="193" name="Graphic 88">
              <a:extLst>
                <a:ext uri="{FF2B5EF4-FFF2-40B4-BE49-F238E27FC236}">
                  <a16:creationId xmlns:a16="http://schemas.microsoft.com/office/drawing/2014/main" id="{08CA4EF2-D1DD-969B-282D-6CABAA7A66B0}"/>
                </a:ext>
              </a:extLst>
            </p:cNvPr>
            <p:cNvGrpSpPr/>
            <p:nvPr/>
          </p:nvGrpSpPr>
          <p:grpSpPr>
            <a:xfrm>
              <a:off x="10242100" y="2155334"/>
              <a:ext cx="954624" cy="1147974"/>
              <a:chOff x="10242100" y="2155334"/>
              <a:chExt cx="954624" cy="1147974"/>
            </a:xfrm>
          </p:grpSpPr>
          <p:sp>
            <p:nvSpPr>
              <p:cNvPr id="194" name="Vrije vorm: vorm 193">
                <a:extLst>
                  <a:ext uri="{FF2B5EF4-FFF2-40B4-BE49-F238E27FC236}">
                    <a16:creationId xmlns:a16="http://schemas.microsoft.com/office/drawing/2014/main" id="{BA710AE0-B464-6F8C-2B26-E4DC8D7FF563}"/>
                  </a:ext>
                </a:extLst>
              </p:cNvPr>
              <p:cNvSpPr/>
              <p:nvPr/>
            </p:nvSpPr>
            <p:spPr>
              <a:xfrm>
                <a:off x="10242100" y="2534349"/>
                <a:ext cx="193691" cy="193691"/>
              </a:xfrm>
              <a:custGeom>
                <a:avLst/>
                <a:gdLst>
                  <a:gd name="connsiteX0" fmla="*/ 193692 w 193691"/>
                  <a:gd name="connsiteY0" fmla="*/ 96846 h 193691"/>
                  <a:gd name="connsiteX1" fmla="*/ 96847 w 193691"/>
                  <a:gd name="connsiteY1" fmla="*/ 193692 h 193691"/>
                  <a:gd name="connsiteX2" fmla="*/ 1 w 193691"/>
                  <a:gd name="connsiteY2" fmla="*/ 96846 h 193691"/>
                  <a:gd name="connsiteX3" fmla="*/ 96847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7" y="193692"/>
                    </a:cubicBezTo>
                    <a:cubicBezTo>
                      <a:pt x="43360" y="193692"/>
                      <a:pt x="1" y="150332"/>
                      <a:pt x="1" y="96846"/>
                    </a:cubicBezTo>
                    <a:cubicBezTo>
                      <a:pt x="1" y="43359"/>
                      <a:pt x="43361" y="0"/>
                      <a:pt x="96847" y="0"/>
                    </a:cubicBezTo>
                    <a:cubicBezTo>
                      <a:pt x="150333" y="0"/>
                      <a:pt x="193692" y="43359"/>
                      <a:pt x="193692" y="96846"/>
                    </a:cubicBezTo>
                    <a:close/>
                  </a:path>
                </a:pathLst>
              </a:custGeom>
              <a:solidFill>
                <a:srgbClr val="FFFFFF"/>
              </a:solidFill>
              <a:ln w="17079" cap="flat">
                <a:noFill/>
                <a:prstDash val="solid"/>
                <a:miter/>
              </a:ln>
            </p:spPr>
            <p:txBody>
              <a:bodyPr rtlCol="0" anchor="ctr"/>
              <a:lstStyle/>
              <a:p>
                <a:endParaRPr lang="nl-NL"/>
              </a:p>
            </p:txBody>
          </p:sp>
          <p:sp>
            <p:nvSpPr>
              <p:cNvPr id="195" name="Vrije vorm: vorm 194">
                <a:extLst>
                  <a:ext uri="{FF2B5EF4-FFF2-40B4-BE49-F238E27FC236}">
                    <a16:creationId xmlns:a16="http://schemas.microsoft.com/office/drawing/2014/main" id="{1DBD6CFD-A15B-2FBF-451E-EA7102E08B81}"/>
                  </a:ext>
                </a:extLst>
              </p:cNvPr>
              <p:cNvSpPr/>
              <p:nvPr/>
            </p:nvSpPr>
            <p:spPr>
              <a:xfrm>
                <a:off x="11003032" y="2534349"/>
                <a:ext cx="193691" cy="193691"/>
              </a:xfrm>
              <a:custGeom>
                <a:avLst/>
                <a:gdLst>
                  <a:gd name="connsiteX0" fmla="*/ 193692 w 193691"/>
                  <a:gd name="connsiteY0" fmla="*/ 96846 h 193691"/>
                  <a:gd name="connsiteX1" fmla="*/ 96846 w 193691"/>
                  <a:gd name="connsiteY1" fmla="*/ 193692 h 193691"/>
                  <a:gd name="connsiteX2" fmla="*/ 1 w 193691"/>
                  <a:gd name="connsiteY2" fmla="*/ 96846 h 193691"/>
                  <a:gd name="connsiteX3" fmla="*/ 96846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6" y="193692"/>
                    </a:cubicBezTo>
                    <a:cubicBezTo>
                      <a:pt x="43360" y="193692"/>
                      <a:pt x="1" y="150332"/>
                      <a:pt x="1" y="96846"/>
                    </a:cubicBezTo>
                    <a:cubicBezTo>
                      <a:pt x="1" y="43359"/>
                      <a:pt x="43361" y="0"/>
                      <a:pt x="96846" y="0"/>
                    </a:cubicBezTo>
                    <a:cubicBezTo>
                      <a:pt x="150333" y="0"/>
                      <a:pt x="193692" y="43359"/>
                      <a:pt x="193692" y="96846"/>
                    </a:cubicBezTo>
                    <a:close/>
                  </a:path>
                </a:pathLst>
              </a:custGeom>
              <a:solidFill>
                <a:srgbClr val="FFFFFF"/>
              </a:solidFill>
              <a:ln w="17079" cap="flat">
                <a:noFill/>
                <a:prstDash val="solid"/>
                <a:miter/>
              </a:ln>
            </p:spPr>
            <p:txBody>
              <a:bodyPr rtlCol="0" anchor="ctr"/>
              <a:lstStyle/>
              <a:p>
                <a:endParaRPr lang="nl-NL"/>
              </a:p>
            </p:txBody>
          </p:sp>
          <p:sp>
            <p:nvSpPr>
              <p:cNvPr id="196" name="Vrije vorm: vorm 195">
                <a:extLst>
                  <a:ext uri="{FF2B5EF4-FFF2-40B4-BE49-F238E27FC236}">
                    <a16:creationId xmlns:a16="http://schemas.microsoft.com/office/drawing/2014/main" id="{756362CB-EFA6-65DF-D4EE-92419A10C3EA}"/>
                  </a:ext>
                </a:extLst>
              </p:cNvPr>
              <p:cNvSpPr/>
              <p:nvPr/>
            </p:nvSpPr>
            <p:spPr>
              <a:xfrm>
                <a:off x="10242100" y="2534349"/>
                <a:ext cx="193691" cy="193691"/>
              </a:xfrm>
              <a:custGeom>
                <a:avLst/>
                <a:gdLst>
                  <a:gd name="connsiteX0" fmla="*/ 193692 w 193691"/>
                  <a:gd name="connsiteY0" fmla="*/ 96846 h 193691"/>
                  <a:gd name="connsiteX1" fmla="*/ 96847 w 193691"/>
                  <a:gd name="connsiteY1" fmla="*/ 193692 h 193691"/>
                  <a:gd name="connsiteX2" fmla="*/ 1 w 193691"/>
                  <a:gd name="connsiteY2" fmla="*/ 96846 h 193691"/>
                  <a:gd name="connsiteX3" fmla="*/ 96847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7" y="193692"/>
                    </a:cubicBezTo>
                    <a:cubicBezTo>
                      <a:pt x="43360" y="193692"/>
                      <a:pt x="1" y="150332"/>
                      <a:pt x="1" y="96846"/>
                    </a:cubicBezTo>
                    <a:cubicBezTo>
                      <a:pt x="1" y="43359"/>
                      <a:pt x="43361" y="0"/>
                      <a:pt x="96847" y="0"/>
                    </a:cubicBezTo>
                    <a:cubicBezTo>
                      <a:pt x="150333" y="0"/>
                      <a:pt x="193692" y="43359"/>
                      <a:pt x="193692" y="96846"/>
                    </a:cubicBezTo>
                    <a:close/>
                  </a:path>
                </a:pathLst>
              </a:custGeom>
              <a:noFill/>
              <a:ln w="34158" cap="rnd">
                <a:solidFill>
                  <a:srgbClr val="FA0F0E"/>
                </a:solidFill>
                <a:prstDash val="solid"/>
                <a:round/>
              </a:ln>
            </p:spPr>
            <p:txBody>
              <a:bodyPr rtlCol="0" anchor="ctr"/>
              <a:lstStyle/>
              <a:p>
                <a:endParaRPr lang="nl-NL"/>
              </a:p>
            </p:txBody>
          </p:sp>
          <p:sp>
            <p:nvSpPr>
              <p:cNvPr id="197" name="Vrije vorm: vorm 196">
                <a:extLst>
                  <a:ext uri="{FF2B5EF4-FFF2-40B4-BE49-F238E27FC236}">
                    <a16:creationId xmlns:a16="http://schemas.microsoft.com/office/drawing/2014/main" id="{74FB02CC-CCEC-6B52-DA93-C73B7949A670}"/>
                  </a:ext>
                </a:extLst>
              </p:cNvPr>
              <p:cNvSpPr/>
              <p:nvPr/>
            </p:nvSpPr>
            <p:spPr>
              <a:xfrm>
                <a:off x="11003032" y="2534349"/>
                <a:ext cx="193691" cy="193691"/>
              </a:xfrm>
              <a:custGeom>
                <a:avLst/>
                <a:gdLst>
                  <a:gd name="connsiteX0" fmla="*/ 193692 w 193691"/>
                  <a:gd name="connsiteY0" fmla="*/ 96846 h 193691"/>
                  <a:gd name="connsiteX1" fmla="*/ 96846 w 193691"/>
                  <a:gd name="connsiteY1" fmla="*/ 193692 h 193691"/>
                  <a:gd name="connsiteX2" fmla="*/ 1 w 193691"/>
                  <a:gd name="connsiteY2" fmla="*/ 96846 h 193691"/>
                  <a:gd name="connsiteX3" fmla="*/ 96846 w 193691"/>
                  <a:gd name="connsiteY3" fmla="*/ 0 h 193691"/>
                  <a:gd name="connsiteX4" fmla="*/ 193692 w 193691"/>
                  <a:gd name="connsiteY4" fmla="*/ 96846 h 193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91" h="193691">
                    <a:moveTo>
                      <a:pt x="193692" y="96846"/>
                    </a:moveTo>
                    <a:cubicBezTo>
                      <a:pt x="193692" y="150332"/>
                      <a:pt x="150332" y="193692"/>
                      <a:pt x="96846" y="193692"/>
                    </a:cubicBezTo>
                    <a:cubicBezTo>
                      <a:pt x="43360" y="193692"/>
                      <a:pt x="1" y="150332"/>
                      <a:pt x="1" y="96846"/>
                    </a:cubicBezTo>
                    <a:cubicBezTo>
                      <a:pt x="1" y="43359"/>
                      <a:pt x="43361" y="0"/>
                      <a:pt x="96846" y="0"/>
                    </a:cubicBezTo>
                    <a:cubicBezTo>
                      <a:pt x="150333" y="0"/>
                      <a:pt x="193692" y="43359"/>
                      <a:pt x="193692" y="96846"/>
                    </a:cubicBezTo>
                    <a:close/>
                  </a:path>
                </a:pathLst>
              </a:custGeom>
              <a:noFill/>
              <a:ln w="34158" cap="rnd">
                <a:solidFill>
                  <a:srgbClr val="FA0F0E"/>
                </a:solidFill>
                <a:prstDash val="solid"/>
                <a:round/>
              </a:ln>
            </p:spPr>
            <p:txBody>
              <a:bodyPr rtlCol="0" anchor="ctr"/>
              <a:lstStyle/>
              <a:p>
                <a:endParaRPr lang="nl-NL"/>
              </a:p>
            </p:txBody>
          </p:sp>
          <p:sp>
            <p:nvSpPr>
              <p:cNvPr id="198" name="Vrije vorm: vorm 197">
                <a:extLst>
                  <a:ext uri="{FF2B5EF4-FFF2-40B4-BE49-F238E27FC236}">
                    <a16:creationId xmlns:a16="http://schemas.microsoft.com/office/drawing/2014/main" id="{E72FB965-B92E-4869-F5A1-C33D1026F241}"/>
                  </a:ext>
                </a:extLst>
              </p:cNvPr>
              <p:cNvSpPr/>
              <p:nvPr/>
            </p:nvSpPr>
            <p:spPr>
              <a:xfrm>
                <a:off x="10562016" y="2855290"/>
                <a:ext cx="314622" cy="448019"/>
              </a:xfrm>
              <a:custGeom>
                <a:avLst/>
                <a:gdLst>
                  <a:gd name="connsiteX0" fmla="*/ 157311 w 314622"/>
                  <a:gd name="connsiteY0" fmla="*/ 448019 h 448019"/>
                  <a:gd name="connsiteX1" fmla="*/ 0 w 314622"/>
                  <a:gd name="connsiteY1" fmla="*/ 290709 h 448019"/>
                  <a:gd name="connsiteX2" fmla="*/ 0 w 314622"/>
                  <a:gd name="connsiteY2" fmla="*/ 157311 h 448019"/>
                  <a:gd name="connsiteX3" fmla="*/ 157311 w 314622"/>
                  <a:gd name="connsiteY3" fmla="*/ 0 h 448019"/>
                  <a:gd name="connsiteX4" fmla="*/ 314622 w 314622"/>
                  <a:gd name="connsiteY4" fmla="*/ 157311 h 448019"/>
                  <a:gd name="connsiteX5" fmla="*/ 314622 w 314622"/>
                  <a:gd name="connsiteY5" fmla="*/ 290709 h 448019"/>
                  <a:gd name="connsiteX6" fmla="*/ 157311 w 314622"/>
                  <a:gd name="connsiteY6" fmla="*/ 448019 h 44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622" h="448019">
                    <a:moveTo>
                      <a:pt x="157311" y="448019"/>
                    </a:moveTo>
                    <a:cubicBezTo>
                      <a:pt x="70542" y="448019"/>
                      <a:pt x="0" y="377648"/>
                      <a:pt x="0" y="290709"/>
                    </a:cubicBezTo>
                    <a:lnTo>
                      <a:pt x="0" y="157311"/>
                    </a:lnTo>
                    <a:cubicBezTo>
                      <a:pt x="0" y="70542"/>
                      <a:pt x="70372" y="0"/>
                      <a:pt x="157311" y="0"/>
                    </a:cubicBezTo>
                    <a:cubicBezTo>
                      <a:pt x="244251" y="0"/>
                      <a:pt x="314622" y="70371"/>
                      <a:pt x="314622" y="157311"/>
                    </a:cubicBezTo>
                    <a:lnTo>
                      <a:pt x="314622" y="290709"/>
                    </a:lnTo>
                    <a:cubicBezTo>
                      <a:pt x="314622" y="377477"/>
                      <a:pt x="244251" y="448019"/>
                      <a:pt x="157311" y="448019"/>
                    </a:cubicBezTo>
                    <a:close/>
                  </a:path>
                </a:pathLst>
              </a:custGeom>
              <a:solidFill>
                <a:srgbClr val="FFFFFF"/>
              </a:solidFill>
              <a:ln w="17079" cap="flat">
                <a:noFill/>
                <a:prstDash val="solid"/>
                <a:miter/>
              </a:ln>
            </p:spPr>
            <p:txBody>
              <a:bodyPr rtlCol="0" anchor="ctr"/>
              <a:lstStyle/>
              <a:p>
                <a:endParaRPr lang="nl-NL"/>
              </a:p>
            </p:txBody>
          </p:sp>
          <p:sp>
            <p:nvSpPr>
              <p:cNvPr id="199" name="Vrije vorm: vorm 198">
                <a:extLst>
                  <a:ext uri="{FF2B5EF4-FFF2-40B4-BE49-F238E27FC236}">
                    <a16:creationId xmlns:a16="http://schemas.microsoft.com/office/drawing/2014/main" id="{FC88D3DE-0505-0BEC-F85F-085F14B99E12}"/>
                  </a:ext>
                </a:extLst>
              </p:cNvPr>
              <p:cNvSpPr/>
              <p:nvPr/>
            </p:nvSpPr>
            <p:spPr>
              <a:xfrm>
                <a:off x="10562016" y="2855290"/>
                <a:ext cx="314622" cy="448019"/>
              </a:xfrm>
              <a:custGeom>
                <a:avLst/>
                <a:gdLst>
                  <a:gd name="connsiteX0" fmla="*/ 157311 w 314622"/>
                  <a:gd name="connsiteY0" fmla="*/ 448019 h 448019"/>
                  <a:gd name="connsiteX1" fmla="*/ 0 w 314622"/>
                  <a:gd name="connsiteY1" fmla="*/ 290709 h 448019"/>
                  <a:gd name="connsiteX2" fmla="*/ 0 w 314622"/>
                  <a:gd name="connsiteY2" fmla="*/ 157311 h 448019"/>
                  <a:gd name="connsiteX3" fmla="*/ 157311 w 314622"/>
                  <a:gd name="connsiteY3" fmla="*/ 0 h 448019"/>
                  <a:gd name="connsiteX4" fmla="*/ 314622 w 314622"/>
                  <a:gd name="connsiteY4" fmla="*/ 157311 h 448019"/>
                  <a:gd name="connsiteX5" fmla="*/ 314622 w 314622"/>
                  <a:gd name="connsiteY5" fmla="*/ 290709 h 448019"/>
                  <a:gd name="connsiteX6" fmla="*/ 157311 w 314622"/>
                  <a:gd name="connsiteY6" fmla="*/ 448019 h 44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622" h="448019">
                    <a:moveTo>
                      <a:pt x="157311" y="448019"/>
                    </a:moveTo>
                    <a:cubicBezTo>
                      <a:pt x="70542" y="448019"/>
                      <a:pt x="0" y="377648"/>
                      <a:pt x="0" y="290709"/>
                    </a:cubicBezTo>
                    <a:lnTo>
                      <a:pt x="0" y="157311"/>
                    </a:lnTo>
                    <a:cubicBezTo>
                      <a:pt x="0" y="70542"/>
                      <a:pt x="70372" y="0"/>
                      <a:pt x="157311" y="0"/>
                    </a:cubicBezTo>
                    <a:cubicBezTo>
                      <a:pt x="244251" y="0"/>
                      <a:pt x="314622" y="70371"/>
                      <a:pt x="314622" y="157311"/>
                    </a:cubicBezTo>
                    <a:lnTo>
                      <a:pt x="314622" y="290709"/>
                    </a:lnTo>
                    <a:cubicBezTo>
                      <a:pt x="314622" y="377477"/>
                      <a:pt x="244251" y="448019"/>
                      <a:pt x="157311" y="448019"/>
                    </a:cubicBezTo>
                    <a:close/>
                  </a:path>
                </a:pathLst>
              </a:custGeom>
              <a:noFill/>
              <a:ln w="34158" cap="rnd">
                <a:solidFill>
                  <a:srgbClr val="FA0F0E"/>
                </a:solidFill>
                <a:prstDash val="solid"/>
                <a:round/>
              </a:ln>
            </p:spPr>
            <p:txBody>
              <a:bodyPr rtlCol="0" anchor="ctr"/>
              <a:lstStyle/>
              <a:p>
                <a:endParaRPr lang="nl-NL"/>
              </a:p>
            </p:txBody>
          </p:sp>
          <p:sp>
            <p:nvSpPr>
              <p:cNvPr id="200" name="Vrije vorm: vorm 199">
                <a:extLst>
                  <a:ext uri="{FF2B5EF4-FFF2-40B4-BE49-F238E27FC236}">
                    <a16:creationId xmlns:a16="http://schemas.microsoft.com/office/drawing/2014/main" id="{8E46B728-A8EF-0A12-6896-D7E5EA215E05}"/>
                  </a:ext>
                </a:extLst>
              </p:cNvPr>
              <p:cNvSpPr/>
              <p:nvPr/>
            </p:nvSpPr>
            <p:spPr>
              <a:xfrm>
                <a:off x="10372936" y="2155334"/>
                <a:ext cx="693293" cy="922854"/>
              </a:xfrm>
              <a:custGeom>
                <a:avLst/>
                <a:gdLst>
                  <a:gd name="connsiteX0" fmla="*/ 693123 w 693293"/>
                  <a:gd name="connsiteY0" fmla="*/ 385505 h 922854"/>
                  <a:gd name="connsiteX1" fmla="*/ 693123 w 693293"/>
                  <a:gd name="connsiteY1" fmla="*/ 576293 h 922854"/>
                  <a:gd name="connsiteX2" fmla="*/ 346561 w 693293"/>
                  <a:gd name="connsiteY2" fmla="*/ 922855 h 922854"/>
                  <a:gd name="connsiteX3" fmla="*/ 346561 w 693293"/>
                  <a:gd name="connsiteY3" fmla="*/ 922855 h 922854"/>
                  <a:gd name="connsiteX4" fmla="*/ 0 w 693293"/>
                  <a:gd name="connsiteY4" fmla="*/ 576293 h 922854"/>
                  <a:gd name="connsiteX5" fmla="*/ 0 w 693293"/>
                  <a:gd name="connsiteY5" fmla="*/ 239809 h 922854"/>
                  <a:gd name="connsiteX6" fmla="*/ 239809 w 693293"/>
                  <a:gd name="connsiteY6" fmla="*/ 0 h 922854"/>
                  <a:gd name="connsiteX7" fmla="*/ 380722 w 693293"/>
                  <a:gd name="connsiteY7" fmla="*/ 0 h 922854"/>
                  <a:gd name="connsiteX8" fmla="*/ 532738 w 693293"/>
                  <a:gd name="connsiteY8" fmla="*/ 90355 h 922854"/>
                  <a:gd name="connsiteX9" fmla="*/ 693294 w 693293"/>
                  <a:gd name="connsiteY9" fmla="*/ 385334 h 922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3293" h="922854">
                    <a:moveTo>
                      <a:pt x="693123" y="385505"/>
                    </a:moveTo>
                    <a:lnTo>
                      <a:pt x="693123" y="576293"/>
                    </a:lnTo>
                    <a:cubicBezTo>
                      <a:pt x="693123" y="767765"/>
                      <a:pt x="538033" y="922855"/>
                      <a:pt x="346561" y="922855"/>
                    </a:cubicBezTo>
                    <a:lnTo>
                      <a:pt x="346561" y="922855"/>
                    </a:lnTo>
                    <a:cubicBezTo>
                      <a:pt x="155089" y="922855"/>
                      <a:pt x="0" y="767765"/>
                      <a:pt x="0" y="576293"/>
                    </a:cubicBezTo>
                    <a:lnTo>
                      <a:pt x="0" y="239809"/>
                    </a:lnTo>
                    <a:cubicBezTo>
                      <a:pt x="0" y="107436"/>
                      <a:pt x="107264" y="0"/>
                      <a:pt x="239809" y="0"/>
                    </a:cubicBezTo>
                    <a:lnTo>
                      <a:pt x="380722" y="0"/>
                    </a:lnTo>
                    <a:cubicBezTo>
                      <a:pt x="444091" y="0"/>
                      <a:pt x="502506" y="34673"/>
                      <a:pt x="532738" y="90355"/>
                    </a:cubicBezTo>
                    <a:lnTo>
                      <a:pt x="693294" y="385334"/>
                    </a:lnTo>
                    <a:close/>
                  </a:path>
                </a:pathLst>
              </a:custGeom>
              <a:solidFill>
                <a:srgbClr val="FFFFFF"/>
              </a:solidFill>
              <a:ln w="34158" cap="rnd">
                <a:solidFill>
                  <a:srgbClr val="FA0F0E"/>
                </a:solidFill>
                <a:prstDash val="solid"/>
                <a:round/>
              </a:ln>
            </p:spPr>
            <p:txBody>
              <a:bodyPr rtlCol="0" anchor="ctr"/>
              <a:lstStyle/>
              <a:p>
                <a:endParaRPr lang="nl-NL"/>
              </a:p>
            </p:txBody>
          </p:sp>
          <p:sp>
            <p:nvSpPr>
              <p:cNvPr id="201" name="Vrije vorm: vorm 200">
                <a:extLst>
                  <a:ext uri="{FF2B5EF4-FFF2-40B4-BE49-F238E27FC236}">
                    <a16:creationId xmlns:a16="http://schemas.microsoft.com/office/drawing/2014/main" id="{0A026785-B3A8-7005-80B6-D306970157F9}"/>
                  </a:ext>
                </a:extLst>
              </p:cNvPr>
              <p:cNvSpPr/>
              <p:nvPr/>
            </p:nvSpPr>
            <p:spPr>
              <a:xfrm>
                <a:off x="10601813" y="2841626"/>
                <a:ext cx="235026" cy="48166"/>
              </a:xfrm>
              <a:custGeom>
                <a:avLst/>
                <a:gdLst>
                  <a:gd name="connsiteX0" fmla="*/ 235027 w 235026"/>
                  <a:gd name="connsiteY0" fmla="*/ 0 h 48166"/>
                  <a:gd name="connsiteX1" fmla="*/ 117513 w 235026"/>
                  <a:gd name="connsiteY1" fmla="*/ 48167 h 48166"/>
                  <a:gd name="connsiteX2" fmla="*/ 0 w 235026"/>
                  <a:gd name="connsiteY2" fmla="*/ 0 h 48166"/>
                </a:gdLst>
                <a:ahLst/>
                <a:cxnLst>
                  <a:cxn ang="0">
                    <a:pos x="connsiteX0" y="connsiteY0"/>
                  </a:cxn>
                  <a:cxn ang="0">
                    <a:pos x="connsiteX1" y="connsiteY1"/>
                  </a:cxn>
                  <a:cxn ang="0">
                    <a:pos x="connsiteX2" y="connsiteY2"/>
                  </a:cxn>
                </a:cxnLst>
                <a:rect l="l" t="t" r="r" b="b"/>
                <a:pathLst>
                  <a:path w="235026" h="48166">
                    <a:moveTo>
                      <a:pt x="235027" y="0"/>
                    </a:moveTo>
                    <a:cubicBezTo>
                      <a:pt x="235027" y="0"/>
                      <a:pt x="191472" y="48167"/>
                      <a:pt x="117513" y="48167"/>
                    </a:cubicBezTo>
                    <a:cubicBezTo>
                      <a:pt x="43555" y="48167"/>
                      <a:pt x="0" y="0"/>
                      <a:pt x="0" y="0"/>
                    </a:cubicBezTo>
                  </a:path>
                </a:pathLst>
              </a:custGeom>
              <a:noFill/>
              <a:ln w="34158" cap="rnd">
                <a:solidFill>
                  <a:srgbClr val="FA0F0E"/>
                </a:solidFill>
                <a:prstDash val="solid"/>
                <a:round/>
              </a:ln>
            </p:spPr>
            <p:txBody>
              <a:bodyPr rtlCol="0" anchor="ctr"/>
              <a:lstStyle/>
              <a:p>
                <a:endParaRPr lang="nl-NL"/>
              </a:p>
            </p:txBody>
          </p:sp>
          <p:sp>
            <p:nvSpPr>
              <p:cNvPr id="202" name="Vrije vorm: vorm 201">
                <a:extLst>
                  <a:ext uri="{FF2B5EF4-FFF2-40B4-BE49-F238E27FC236}">
                    <a16:creationId xmlns:a16="http://schemas.microsoft.com/office/drawing/2014/main" id="{12DCCCA5-36B4-7381-3A02-394F49AA8259}"/>
                  </a:ext>
                </a:extLst>
              </p:cNvPr>
              <p:cNvSpPr/>
              <p:nvPr/>
            </p:nvSpPr>
            <p:spPr>
              <a:xfrm>
                <a:off x="10648659" y="2576367"/>
                <a:ext cx="141335" cy="186347"/>
              </a:xfrm>
              <a:custGeom>
                <a:avLst/>
                <a:gdLst>
                  <a:gd name="connsiteX0" fmla="*/ 140356 w 141335"/>
                  <a:gd name="connsiteY0" fmla="*/ 104020 h 186347"/>
                  <a:gd name="connsiteX1" fmla="*/ 70668 w 141335"/>
                  <a:gd name="connsiteY1" fmla="*/ 186347 h 186347"/>
                  <a:gd name="connsiteX2" fmla="*/ 70668 w 141335"/>
                  <a:gd name="connsiteY2" fmla="*/ 186347 h 186347"/>
                  <a:gd name="connsiteX3" fmla="*/ 979 w 141335"/>
                  <a:gd name="connsiteY3" fmla="*/ 104020 h 186347"/>
                  <a:gd name="connsiteX4" fmla="*/ 18573 w 141335"/>
                  <a:gd name="connsiteY4" fmla="*/ 0 h 186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5" h="186347">
                    <a:moveTo>
                      <a:pt x="140356" y="104020"/>
                    </a:moveTo>
                    <a:cubicBezTo>
                      <a:pt x="147530" y="147062"/>
                      <a:pt x="114394" y="186347"/>
                      <a:pt x="70668" y="186347"/>
                    </a:cubicBezTo>
                    <a:lnTo>
                      <a:pt x="70668" y="186347"/>
                    </a:lnTo>
                    <a:cubicBezTo>
                      <a:pt x="26942" y="186347"/>
                      <a:pt x="-6194" y="147062"/>
                      <a:pt x="979" y="104020"/>
                    </a:cubicBezTo>
                    <a:lnTo>
                      <a:pt x="18573" y="0"/>
                    </a:lnTo>
                  </a:path>
                </a:pathLst>
              </a:custGeom>
              <a:noFill/>
              <a:ln w="34158" cap="rnd">
                <a:solidFill>
                  <a:srgbClr val="FA0F0E"/>
                </a:solidFill>
                <a:prstDash val="solid"/>
                <a:round/>
              </a:ln>
            </p:spPr>
            <p:txBody>
              <a:bodyPr rtlCol="0" anchor="ctr"/>
              <a:lstStyle/>
              <a:p>
                <a:endParaRPr lang="nl-NL"/>
              </a:p>
            </p:txBody>
          </p:sp>
          <p:sp>
            <p:nvSpPr>
              <p:cNvPr id="203" name="Vrije vorm: vorm 202">
                <a:extLst>
                  <a:ext uri="{FF2B5EF4-FFF2-40B4-BE49-F238E27FC236}">
                    <a16:creationId xmlns:a16="http://schemas.microsoft.com/office/drawing/2014/main" id="{070448FC-7F2E-0789-50AB-3A2C10133144}"/>
                  </a:ext>
                </a:extLst>
              </p:cNvPr>
              <p:cNvSpPr/>
              <p:nvPr/>
            </p:nvSpPr>
            <p:spPr>
              <a:xfrm>
                <a:off x="10518632" y="2514536"/>
                <a:ext cx="79253" cy="39626"/>
              </a:xfrm>
              <a:custGeom>
                <a:avLst/>
                <a:gdLst>
                  <a:gd name="connsiteX0" fmla="*/ 0 w 79253"/>
                  <a:gd name="connsiteY0" fmla="*/ 39627 h 39626"/>
                  <a:gd name="connsiteX1" fmla="*/ 39627 w 79253"/>
                  <a:gd name="connsiteY1" fmla="*/ 0 h 39626"/>
                  <a:gd name="connsiteX2" fmla="*/ 79253 w 79253"/>
                  <a:gd name="connsiteY2" fmla="*/ 39627 h 39626"/>
                </a:gdLst>
                <a:ahLst/>
                <a:cxnLst>
                  <a:cxn ang="0">
                    <a:pos x="connsiteX0" y="connsiteY0"/>
                  </a:cxn>
                  <a:cxn ang="0">
                    <a:pos x="connsiteX1" y="connsiteY1"/>
                  </a:cxn>
                  <a:cxn ang="0">
                    <a:pos x="connsiteX2" y="connsiteY2"/>
                  </a:cxn>
                </a:cxnLst>
                <a:rect l="l" t="t" r="r" b="b"/>
                <a:pathLst>
                  <a:path w="79253" h="39626">
                    <a:moveTo>
                      <a:pt x="0" y="39627"/>
                    </a:moveTo>
                    <a:cubicBezTo>
                      <a:pt x="0" y="17764"/>
                      <a:pt x="17763" y="0"/>
                      <a:pt x="39627" y="0"/>
                    </a:cubicBezTo>
                    <a:cubicBezTo>
                      <a:pt x="61490" y="0"/>
                      <a:pt x="79253" y="17764"/>
                      <a:pt x="79253" y="39627"/>
                    </a:cubicBezTo>
                  </a:path>
                </a:pathLst>
              </a:custGeom>
              <a:noFill/>
              <a:ln w="34158" cap="rnd">
                <a:solidFill>
                  <a:srgbClr val="FA0F0E"/>
                </a:solidFill>
                <a:prstDash val="solid"/>
                <a:round/>
              </a:ln>
            </p:spPr>
            <p:txBody>
              <a:bodyPr rtlCol="0" anchor="ctr"/>
              <a:lstStyle/>
              <a:p>
                <a:endParaRPr lang="nl-NL"/>
              </a:p>
            </p:txBody>
          </p:sp>
          <p:sp>
            <p:nvSpPr>
              <p:cNvPr id="204" name="Vrije vorm: vorm 203">
                <a:extLst>
                  <a:ext uri="{FF2B5EF4-FFF2-40B4-BE49-F238E27FC236}">
                    <a16:creationId xmlns:a16="http://schemas.microsoft.com/office/drawing/2014/main" id="{B7EC93E8-391E-1DD1-DB1D-41376391B555}"/>
                  </a:ext>
                </a:extLst>
              </p:cNvPr>
              <p:cNvSpPr/>
              <p:nvPr/>
            </p:nvSpPr>
            <p:spPr>
              <a:xfrm>
                <a:off x="10466024" y="2387970"/>
                <a:ext cx="167729" cy="38601"/>
              </a:xfrm>
              <a:custGeom>
                <a:avLst/>
                <a:gdLst>
                  <a:gd name="connsiteX0" fmla="*/ 0 w 167729"/>
                  <a:gd name="connsiteY0" fmla="*/ 38602 h 38601"/>
                  <a:gd name="connsiteX1" fmla="*/ 104874 w 167729"/>
                  <a:gd name="connsiteY1" fmla="*/ 0 h 38601"/>
                  <a:gd name="connsiteX2" fmla="*/ 167730 w 167729"/>
                  <a:gd name="connsiteY2" fmla="*/ 12639 h 38601"/>
                </a:gdLst>
                <a:ahLst/>
                <a:cxnLst>
                  <a:cxn ang="0">
                    <a:pos x="connsiteX0" y="connsiteY0"/>
                  </a:cxn>
                  <a:cxn ang="0">
                    <a:pos x="connsiteX1" y="connsiteY1"/>
                  </a:cxn>
                  <a:cxn ang="0">
                    <a:pos x="connsiteX2" y="connsiteY2"/>
                  </a:cxn>
                </a:cxnLst>
                <a:rect l="l" t="t" r="r" b="b"/>
                <a:pathLst>
                  <a:path w="167729" h="38601">
                    <a:moveTo>
                      <a:pt x="0" y="38602"/>
                    </a:moveTo>
                    <a:cubicBezTo>
                      <a:pt x="28183" y="14518"/>
                      <a:pt x="64906" y="0"/>
                      <a:pt x="104874" y="0"/>
                    </a:cubicBezTo>
                    <a:cubicBezTo>
                      <a:pt x="127249" y="0"/>
                      <a:pt x="148429" y="4441"/>
                      <a:pt x="167730" y="12639"/>
                    </a:cubicBezTo>
                  </a:path>
                </a:pathLst>
              </a:custGeom>
              <a:noFill/>
              <a:ln w="34158" cap="rnd">
                <a:solidFill>
                  <a:srgbClr val="FA0F0E"/>
                </a:solidFill>
                <a:prstDash val="solid"/>
                <a:round/>
              </a:ln>
            </p:spPr>
            <p:txBody>
              <a:bodyPr rtlCol="0" anchor="ctr"/>
              <a:lstStyle/>
              <a:p>
                <a:endParaRPr lang="nl-NL"/>
              </a:p>
            </p:txBody>
          </p:sp>
          <p:sp>
            <p:nvSpPr>
              <p:cNvPr id="205" name="Vrije vorm: vorm 204">
                <a:extLst>
                  <a:ext uri="{FF2B5EF4-FFF2-40B4-BE49-F238E27FC236}">
                    <a16:creationId xmlns:a16="http://schemas.microsoft.com/office/drawing/2014/main" id="{69CC3432-A304-A1BD-22B7-293682938E27}"/>
                  </a:ext>
                </a:extLst>
              </p:cNvPr>
              <p:cNvSpPr/>
              <p:nvPr/>
            </p:nvSpPr>
            <p:spPr>
              <a:xfrm>
                <a:off x="10840939" y="2514536"/>
                <a:ext cx="79253" cy="39626"/>
              </a:xfrm>
              <a:custGeom>
                <a:avLst/>
                <a:gdLst>
                  <a:gd name="connsiteX0" fmla="*/ 79253 w 79253"/>
                  <a:gd name="connsiteY0" fmla="*/ 39627 h 39626"/>
                  <a:gd name="connsiteX1" fmla="*/ 39627 w 79253"/>
                  <a:gd name="connsiteY1" fmla="*/ 0 h 39626"/>
                  <a:gd name="connsiteX2" fmla="*/ 0 w 79253"/>
                  <a:gd name="connsiteY2" fmla="*/ 39627 h 39626"/>
                </a:gdLst>
                <a:ahLst/>
                <a:cxnLst>
                  <a:cxn ang="0">
                    <a:pos x="connsiteX0" y="connsiteY0"/>
                  </a:cxn>
                  <a:cxn ang="0">
                    <a:pos x="connsiteX1" y="connsiteY1"/>
                  </a:cxn>
                  <a:cxn ang="0">
                    <a:pos x="connsiteX2" y="connsiteY2"/>
                  </a:cxn>
                </a:cxnLst>
                <a:rect l="l" t="t" r="r" b="b"/>
                <a:pathLst>
                  <a:path w="79253" h="39626">
                    <a:moveTo>
                      <a:pt x="79253" y="39627"/>
                    </a:moveTo>
                    <a:cubicBezTo>
                      <a:pt x="79253" y="17764"/>
                      <a:pt x="61490" y="0"/>
                      <a:pt x="39627" y="0"/>
                    </a:cubicBezTo>
                    <a:cubicBezTo>
                      <a:pt x="17764" y="0"/>
                      <a:pt x="0" y="17764"/>
                      <a:pt x="0" y="39627"/>
                    </a:cubicBezTo>
                  </a:path>
                </a:pathLst>
              </a:custGeom>
              <a:noFill/>
              <a:ln w="34158" cap="rnd">
                <a:solidFill>
                  <a:srgbClr val="FA0F0E"/>
                </a:solidFill>
                <a:prstDash val="solid"/>
                <a:round/>
              </a:ln>
            </p:spPr>
            <p:txBody>
              <a:bodyPr rtlCol="0" anchor="ctr"/>
              <a:lstStyle/>
              <a:p>
                <a:endParaRPr lang="nl-NL"/>
              </a:p>
            </p:txBody>
          </p:sp>
          <p:sp>
            <p:nvSpPr>
              <p:cNvPr id="206" name="Vrije vorm: vorm 205">
                <a:extLst>
                  <a:ext uri="{FF2B5EF4-FFF2-40B4-BE49-F238E27FC236}">
                    <a16:creationId xmlns:a16="http://schemas.microsoft.com/office/drawing/2014/main" id="{918091CA-69CD-B260-156B-EA8BFF98FB4C}"/>
                  </a:ext>
                </a:extLst>
              </p:cNvPr>
              <p:cNvSpPr/>
              <p:nvPr/>
            </p:nvSpPr>
            <p:spPr>
              <a:xfrm>
                <a:off x="10804900" y="2437674"/>
                <a:ext cx="167729" cy="38601"/>
              </a:xfrm>
              <a:custGeom>
                <a:avLst/>
                <a:gdLst>
                  <a:gd name="connsiteX0" fmla="*/ 167730 w 167729"/>
                  <a:gd name="connsiteY0" fmla="*/ 38602 h 38601"/>
                  <a:gd name="connsiteX1" fmla="*/ 62856 w 167729"/>
                  <a:gd name="connsiteY1" fmla="*/ 0 h 38601"/>
                  <a:gd name="connsiteX2" fmla="*/ 0 w 167729"/>
                  <a:gd name="connsiteY2" fmla="*/ 12639 h 38601"/>
                </a:gdLst>
                <a:ahLst/>
                <a:cxnLst>
                  <a:cxn ang="0">
                    <a:pos x="connsiteX0" y="connsiteY0"/>
                  </a:cxn>
                  <a:cxn ang="0">
                    <a:pos x="connsiteX1" y="connsiteY1"/>
                  </a:cxn>
                  <a:cxn ang="0">
                    <a:pos x="connsiteX2" y="connsiteY2"/>
                  </a:cxn>
                </a:cxnLst>
                <a:rect l="l" t="t" r="r" b="b"/>
                <a:pathLst>
                  <a:path w="167729" h="38601">
                    <a:moveTo>
                      <a:pt x="167730" y="38602"/>
                    </a:moveTo>
                    <a:cubicBezTo>
                      <a:pt x="139547" y="14518"/>
                      <a:pt x="102824" y="0"/>
                      <a:pt x="62856" y="0"/>
                    </a:cubicBezTo>
                    <a:cubicBezTo>
                      <a:pt x="40481" y="0"/>
                      <a:pt x="19301" y="4441"/>
                      <a:pt x="0" y="12639"/>
                    </a:cubicBezTo>
                  </a:path>
                </a:pathLst>
              </a:custGeom>
              <a:noFill/>
              <a:ln w="34158" cap="rnd">
                <a:solidFill>
                  <a:srgbClr val="FA0F0E"/>
                </a:solidFill>
                <a:prstDash val="solid"/>
                <a:round/>
              </a:ln>
            </p:spPr>
            <p:txBody>
              <a:bodyPr rtlCol="0" anchor="ctr"/>
              <a:lstStyle/>
              <a:p>
                <a:endParaRPr lang="nl-NL"/>
              </a:p>
            </p:txBody>
          </p:sp>
        </p:grpSp>
      </p:grpSp>
      <p:sp>
        <p:nvSpPr>
          <p:cNvPr id="207" name="Vrije vorm: vorm 206">
            <a:extLst>
              <a:ext uri="{FF2B5EF4-FFF2-40B4-BE49-F238E27FC236}">
                <a16:creationId xmlns:a16="http://schemas.microsoft.com/office/drawing/2014/main" id="{90A3A6F1-10E4-D9CE-F522-F9D20774AF05}"/>
              </a:ext>
            </a:extLst>
          </p:cNvPr>
          <p:cNvSpPr/>
          <p:nvPr/>
        </p:nvSpPr>
        <p:spPr>
          <a:xfrm>
            <a:off x="-35869" y="3671221"/>
            <a:ext cx="12263739" cy="17080"/>
          </a:xfrm>
          <a:custGeom>
            <a:avLst/>
            <a:gdLst>
              <a:gd name="connsiteX0" fmla="*/ 0 w 12263739"/>
              <a:gd name="connsiteY0" fmla="*/ 0 h 17080"/>
              <a:gd name="connsiteX1" fmla="*/ 12263739 w 12263739"/>
              <a:gd name="connsiteY1" fmla="*/ 0 h 17080"/>
            </a:gdLst>
            <a:ahLst/>
            <a:cxnLst>
              <a:cxn ang="0">
                <a:pos x="connsiteX0" y="connsiteY0"/>
              </a:cxn>
              <a:cxn ang="0">
                <a:pos x="connsiteX1" y="connsiteY1"/>
              </a:cxn>
            </a:cxnLst>
            <a:rect l="l" t="t" r="r" b="b"/>
            <a:pathLst>
              <a:path w="12263739" h="17080">
                <a:moveTo>
                  <a:pt x="0" y="0"/>
                </a:moveTo>
                <a:lnTo>
                  <a:pt x="12263739" y="0"/>
                </a:lnTo>
              </a:path>
            </a:pathLst>
          </a:custGeom>
          <a:ln w="34158" cap="rnd">
            <a:solidFill>
              <a:srgbClr val="FA0F0E"/>
            </a:solidFill>
            <a:prstDash val="solid"/>
            <a:round/>
          </a:ln>
        </p:spPr>
        <p:txBody>
          <a:bodyPr rtlCol="0" anchor="ctr"/>
          <a:lstStyle/>
          <a:p>
            <a:endParaRPr lang="nl-NL"/>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77201" y="2079374"/>
            <a:ext cx="3695700" cy="2012502"/>
            <a:chOff x="0" y="0"/>
            <a:chExt cx="9481237" cy="5486400"/>
          </a:xfrm>
        </p:grpSpPr>
        <p:sp>
          <p:nvSpPr>
            <p:cNvPr id="3" name="Freeform 3"/>
            <p:cNvSpPr/>
            <p:nvPr/>
          </p:nvSpPr>
          <p:spPr>
            <a:xfrm>
              <a:off x="0" y="0"/>
              <a:ext cx="3830505" cy="5486400"/>
            </a:xfrm>
            <a:custGeom>
              <a:avLst/>
              <a:gdLst/>
              <a:ahLst/>
              <a:cxnLst/>
              <a:rect l="l" t="t" r="r" b="b"/>
              <a:pathLst>
                <a:path w="3830505" h="5486400">
                  <a:moveTo>
                    <a:pt x="0" y="0"/>
                  </a:moveTo>
                  <a:lnTo>
                    <a:pt x="3830505" y="0"/>
                  </a:lnTo>
                  <a:lnTo>
                    <a:pt x="3830505"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sz="600"/>
            </a:p>
          </p:txBody>
        </p:sp>
        <p:sp>
          <p:nvSpPr>
            <p:cNvPr id="4" name="Freeform 4"/>
            <p:cNvSpPr/>
            <p:nvPr/>
          </p:nvSpPr>
          <p:spPr>
            <a:xfrm>
              <a:off x="3994837" y="0"/>
              <a:ext cx="5486400" cy="5486400"/>
            </a:xfrm>
            <a:custGeom>
              <a:avLst/>
              <a:gdLst/>
              <a:ahLst/>
              <a:cxnLst/>
              <a:rect l="l" t="t" r="r" b="b"/>
              <a:pathLst>
                <a:path w="5486400" h="5486400">
                  <a:moveTo>
                    <a:pt x="0" y="0"/>
                  </a:moveTo>
                  <a:lnTo>
                    <a:pt x="5486400" y="0"/>
                  </a:lnTo>
                  <a:lnTo>
                    <a:pt x="5486400"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sz="600"/>
            </a:p>
          </p:txBody>
        </p:sp>
      </p:grpSp>
      <p:sp>
        <p:nvSpPr>
          <p:cNvPr id="8" name="TextBox 4">
            <a:extLst>
              <a:ext uri="{FF2B5EF4-FFF2-40B4-BE49-F238E27FC236}">
                <a16:creationId xmlns:a16="http://schemas.microsoft.com/office/drawing/2014/main" id="{9F42A516-DF35-7906-5956-F4A471D9C419}"/>
              </a:ext>
            </a:extLst>
          </p:cNvPr>
          <p:cNvSpPr txBox="1"/>
          <p:nvPr/>
        </p:nvSpPr>
        <p:spPr>
          <a:xfrm>
            <a:off x="5257800" y="2750287"/>
            <a:ext cx="5940707" cy="1357423"/>
          </a:xfrm>
          <a:prstGeom prst="rect">
            <a:avLst/>
          </a:prstGeom>
        </p:spPr>
        <p:txBody>
          <a:bodyPr wrap="square" lIns="0" tIns="0" rIns="0" bIns="0" rtlCol="0" anchor="ctr" anchorCtr="0">
            <a:spAutoFit/>
          </a:bodyPr>
          <a:lstStyle/>
          <a:p>
            <a:pPr>
              <a:lnSpc>
                <a:spcPts val="3500"/>
              </a:lnSpc>
            </a:pPr>
            <a:r>
              <a:rPr lang="nl-NL" sz="3200">
                <a:solidFill>
                  <a:srgbClr val="000000"/>
                </a:solidFill>
                <a:latin typeface="Visby CF Medium" pitchFamily="50" charset="0"/>
                <a:ea typeface="Visby CF 1"/>
                <a:cs typeface="Visby CF 1"/>
                <a:sym typeface="Visby CF 1"/>
              </a:rPr>
              <a:t>Elk jaar sterven ongeveer </a:t>
            </a:r>
          </a:p>
          <a:p>
            <a:pPr>
              <a:lnSpc>
                <a:spcPts val="3500"/>
              </a:lnSpc>
            </a:pPr>
            <a:r>
              <a:rPr lang="nl-NL" sz="3200">
                <a:latin typeface="Visby CF Bold" pitchFamily="50" charset="0"/>
                <a:ea typeface="Visby CF 1"/>
                <a:cs typeface="Visby CF 1"/>
                <a:sym typeface="Visby CF 1"/>
              </a:rPr>
              <a:t>45.000 mensen </a:t>
            </a:r>
          </a:p>
          <a:p>
            <a:pPr>
              <a:lnSpc>
                <a:spcPts val="3500"/>
              </a:lnSpc>
            </a:pPr>
            <a:r>
              <a:rPr lang="nl-NL" sz="3200">
                <a:solidFill>
                  <a:srgbClr val="000000"/>
                </a:solidFill>
                <a:latin typeface="Visby CF Medium" pitchFamily="50" charset="0"/>
                <a:ea typeface="Visby CF 1"/>
                <a:cs typeface="Visby CF 1"/>
                <a:sym typeface="Visby CF 1"/>
              </a:rPr>
              <a:t>in Nederland aan kanker. </a:t>
            </a:r>
          </a:p>
        </p:txBody>
      </p:sp>
      <p:sp>
        <p:nvSpPr>
          <p:cNvPr id="5" name="TextBox 7">
            <a:extLst>
              <a:ext uri="{FF2B5EF4-FFF2-40B4-BE49-F238E27FC236}">
                <a16:creationId xmlns:a16="http://schemas.microsoft.com/office/drawing/2014/main" id="{6E2538D6-4FFD-2455-D160-CA66E946E1BD}"/>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0"/>
            <a:ext cx="4419599" cy="648003"/>
            <a:chOff x="5102693" y="2667001"/>
            <a:chExt cx="4419607" cy="648004"/>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5"/>
              <a:ext cx="4209042"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Wie is KWF?</a:t>
            </a:r>
          </a:p>
        </p:txBody>
      </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7772400" y="304762"/>
            <a:ext cx="4419599" cy="648000"/>
            <a:chOff x="5102693" y="2667001"/>
            <a:chExt cx="4419607"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7" y="2667002"/>
              <a:ext cx="4209043"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2" name="Groep 1">
            <a:extLst>
              <a:ext uri="{FF2B5EF4-FFF2-40B4-BE49-F238E27FC236}">
                <a16:creationId xmlns:a16="http://schemas.microsoft.com/office/drawing/2014/main" id="{7F7B2363-49E1-0B76-FD3E-7421BA05EDE3}"/>
              </a:ext>
            </a:extLst>
          </p:cNvPr>
          <p:cNvGrpSpPr/>
          <p:nvPr/>
        </p:nvGrpSpPr>
        <p:grpSpPr>
          <a:xfrm>
            <a:off x="2397794" y="2360897"/>
            <a:ext cx="7409115" cy="3037444"/>
            <a:chOff x="2397794" y="2360897"/>
            <a:chExt cx="7409115" cy="3037444"/>
          </a:xfrm>
        </p:grpSpPr>
        <p:grpSp>
          <p:nvGrpSpPr>
            <p:cNvPr id="36" name="Graphic 33">
              <a:extLst>
                <a:ext uri="{FF2B5EF4-FFF2-40B4-BE49-F238E27FC236}">
                  <a16:creationId xmlns:a16="http://schemas.microsoft.com/office/drawing/2014/main" id="{51543025-CEAB-587C-1ABD-E1547611C9D1}"/>
                </a:ext>
              </a:extLst>
            </p:cNvPr>
            <p:cNvGrpSpPr/>
            <p:nvPr/>
          </p:nvGrpSpPr>
          <p:grpSpPr>
            <a:xfrm>
              <a:off x="2486162" y="4894669"/>
              <a:ext cx="7320747" cy="503672"/>
              <a:chOff x="2486162" y="4894669"/>
              <a:chExt cx="7320747" cy="503672"/>
            </a:xfrm>
            <a:solidFill>
              <a:srgbClr val="FA0F0E"/>
            </a:solidFill>
          </p:grpSpPr>
          <p:sp>
            <p:nvSpPr>
              <p:cNvPr id="38" name="Vrije vorm: vorm 37">
                <a:extLst>
                  <a:ext uri="{FF2B5EF4-FFF2-40B4-BE49-F238E27FC236}">
                    <a16:creationId xmlns:a16="http://schemas.microsoft.com/office/drawing/2014/main" id="{D606CEEB-FA62-4BB6-551E-0FC5D3C51B65}"/>
                  </a:ext>
                </a:extLst>
              </p:cNvPr>
              <p:cNvSpPr/>
              <p:nvPr/>
            </p:nvSpPr>
            <p:spPr>
              <a:xfrm>
                <a:off x="2486162" y="4894669"/>
                <a:ext cx="258047" cy="389047"/>
              </a:xfrm>
              <a:custGeom>
                <a:avLst/>
                <a:gdLst>
                  <a:gd name="connsiteX0" fmla="*/ 98250 w 258047"/>
                  <a:gd name="connsiteY0" fmla="*/ 57595 h 389047"/>
                  <a:gd name="connsiteX1" fmla="*/ 0 w 258047"/>
                  <a:gd name="connsiteY1" fmla="*/ 57595 h 389047"/>
                  <a:gd name="connsiteX2" fmla="*/ 0 w 258047"/>
                  <a:gd name="connsiteY2" fmla="*/ 0 h 389047"/>
                  <a:gd name="connsiteX3" fmla="*/ 258047 w 258047"/>
                  <a:gd name="connsiteY3" fmla="*/ 0 h 389047"/>
                  <a:gd name="connsiteX4" fmla="*/ 258047 w 258047"/>
                  <a:gd name="connsiteY4" fmla="*/ 57595 h 389047"/>
                  <a:gd name="connsiteX5" fmla="*/ 159797 w 258047"/>
                  <a:gd name="connsiteY5" fmla="*/ 57595 h 389047"/>
                  <a:gd name="connsiteX6" fmla="*/ 159797 w 258047"/>
                  <a:gd name="connsiteY6" fmla="*/ 389047 h 389047"/>
                  <a:gd name="connsiteX7" fmla="*/ 97685 w 258047"/>
                  <a:gd name="connsiteY7" fmla="*/ 389047 h 389047"/>
                  <a:gd name="connsiteX8" fmla="*/ 97685 w 258047"/>
                  <a:gd name="connsiteY8" fmla="*/ 57595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47" h="389047">
                    <a:moveTo>
                      <a:pt x="98250" y="57595"/>
                    </a:moveTo>
                    <a:lnTo>
                      <a:pt x="0" y="57595"/>
                    </a:lnTo>
                    <a:lnTo>
                      <a:pt x="0" y="0"/>
                    </a:lnTo>
                    <a:lnTo>
                      <a:pt x="258047" y="0"/>
                    </a:lnTo>
                    <a:lnTo>
                      <a:pt x="258047" y="57595"/>
                    </a:lnTo>
                    <a:lnTo>
                      <a:pt x="159797" y="57595"/>
                    </a:lnTo>
                    <a:lnTo>
                      <a:pt x="159797" y="389047"/>
                    </a:lnTo>
                    <a:lnTo>
                      <a:pt x="97685" y="389047"/>
                    </a:lnTo>
                    <a:lnTo>
                      <a:pt x="97685" y="57595"/>
                    </a:lnTo>
                    <a:close/>
                  </a:path>
                </a:pathLst>
              </a:custGeom>
              <a:solidFill>
                <a:srgbClr val="FA0F0E"/>
              </a:solidFill>
              <a:ln w="56423" cap="flat">
                <a:noFill/>
                <a:prstDash val="solid"/>
                <a:miter/>
              </a:ln>
            </p:spPr>
            <p:txBody>
              <a:bodyPr rtlCol="0" anchor="ctr"/>
              <a:lstStyle/>
              <a:p>
                <a:endParaRPr lang="nl-NL"/>
              </a:p>
            </p:txBody>
          </p:sp>
          <p:sp>
            <p:nvSpPr>
              <p:cNvPr id="39" name="Vrije vorm: vorm 38">
                <a:extLst>
                  <a:ext uri="{FF2B5EF4-FFF2-40B4-BE49-F238E27FC236}">
                    <a16:creationId xmlns:a16="http://schemas.microsoft.com/office/drawing/2014/main" id="{B86A24D5-A5E1-8D47-D657-76708A149B8C}"/>
                  </a:ext>
                </a:extLst>
              </p:cNvPr>
              <p:cNvSpPr/>
              <p:nvPr/>
            </p:nvSpPr>
            <p:spPr>
              <a:xfrm>
                <a:off x="2722753" y="4993484"/>
                <a:ext cx="282162" cy="295879"/>
              </a:xfrm>
              <a:custGeom>
                <a:avLst/>
                <a:gdLst>
                  <a:gd name="connsiteX0" fmla="*/ 0 w 282162"/>
                  <a:gd name="connsiteY0" fmla="*/ 147940 h 295879"/>
                  <a:gd name="connsiteX1" fmla="*/ 142858 w 282162"/>
                  <a:gd name="connsiteY1" fmla="*/ 0 h 295879"/>
                  <a:gd name="connsiteX2" fmla="*/ 280633 w 282162"/>
                  <a:gd name="connsiteY2" fmla="*/ 171091 h 295879"/>
                  <a:gd name="connsiteX3" fmla="*/ 57030 w 282162"/>
                  <a:gd name="connsiteY3" fmla="*/ 171091 h 295879"/>
                  <a:gd name="connsiteX4" fmla="*/ 154151 w 282162"/>
                  <a:gd name="connsiteY4" fmla="*/ 245625 h 295879"/>
                  <a:gd name="connsiteX5" fmla="*/ 233202 w 282162"/>
                  <a:gd name="connsiteY5" fmla="*/ 216263 h 295879"/>
                  <a:gd name="connsiteX6" fmla="*/ 261435 w 282162"/>
                  <a:gd name="connsiteY6" fmla="*/ 245625 h 295879"/>
                  <a:gd name="connsiteX7" fmla="*/ 147375 w 282162"/>
                  <a:gd name="connsiteY7" fmla="*/ 295879 h 295879"/>
                  <a:gd name="connsiteX8" fmla="*/ 0 w 282162"/>
                  <a:gd name="connsiteY8" fmla="*/ 147940 h 295879"/>
                  <a:gd name="connsiteX9" fmla="*/ 226427 w 282162"/>
                  <a:gd name="connsiteY9" fmla="*/ 125918 h 295879"/>
                  <a:gd name="connsiteX10" fmla="*/ 143422 w 282162"/>
                  <a:gd name="connsiteY10" fmla="*/ 51384 h 295879"/>
                  <a:gd name="connsiteX11" fmla="*/ 56465 w 282162"/>
                  <a:gd name="connsiteY11" fmla="*/ 125918 h 295879"/>
                  <a:gd name="connsiteX12" fmla="*/ 226991 w 282162"/>
                  <a:gd name="connsiteY12" fmla="*/ 125918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162" h="295879">
                    <a:moveTo>
                      <a:pt x="0" y="147940"/>
                    </a:moveTo>
                    <a:cubicBezTo>
                      <a:pt x="0" y="51948"/>
                      <a:pt x="70582" y="0"/>
                      <a:pt x="142858" y="0"/>
                    </a:cubicBezTo>
                    <a:cubicBezTo>
                      <a:pt x="215133" y="0"/>
                      <a:pt x="294185" y="51384"/>
                      <a:pt x="280633" y="171091"/>
                    </a:cubicBezTo>
                    <a:lnTo>
                      <a:pt x="57030" y="171091"/>
                    </a:lnTo>
                    <a:cubicBezTo>
                      <a:pt x="66629" y="220216"/>
                      <a:pt x="105026" y="245625"/>
                      <a:pt x="154151" y="245625"/>
                    </a:cubicBezTo>
                    <a:cubicBezTo>
                      <a:pt x="184642" y="245625"/>
                      <a:pt x="212310" y="236026"/>
                      <a:pt x="233202" y="216263"/>
                    </a:cubicBezTo>
                    <a:lnTo>
                      <a:pt x="261435" y="245625"/>
                    </a:lnTo>
                    <a:cubicBezTo>
                      <a:pt x="236590" y="276116"/>
                      <a:pt x="195935" y="295879"/>
                      <a:pt x="147375" y="295879"/>
                    </a:cubicBezTo>
                    <a:cubicBezTo>
                      <a:pt x="70017" y="295879"/>
                      <a:pt x="0" y="242802"/>
                      <a:pt x="0" y="147940"/>
                    </a:cubicBezTo>
                    <a:close/>
                    <a:moveTo>
                      <a:pt x="226427" y="125918"/>
                    </a:moveTo>
                    <a:cubicBezTo>
                      <a:pt x="223039" y="76793"/>
                      <a:pt x="183513" y="51384"/>
                      <a:pt x="143422" y="51384"/>
                    </a:cubicBezTo>
                    <a:cubicBezTo>
                      <a:pt x="103332" y="51384"/>
                      <a:pt x="64935" y="75664"/>
                      <a:pt x="56465" y="125918"/>
                    </a:cubicBezTo>
                    <a:lnTo>
                      <a:pt x="226991" y="125918"/>
                    </a:lnTo>
                    <a:close/>
                  </a:path>
                </a:pathLst>
              </a:custGeom>
              <a:solidFill>
                <a:srgbClr val="FA0F0E"/>
              </a:solidFill>
              <a:ln w="56423" cap="flat">
                <a:noFill/>
                <a:prstDash val="solid"/>
                <a:miter/>
              </a:ln>
            </p:spPr>
            <p:txBody>
              <a:bodyPr rtlCol="0" anchor="ctr"/>
              <a:lstStyle/>
              <a:p>
                <a:endParaRPr lang="nl-NL"/>
              </a:p>
            </p:txBody>
          </p:sp>
          <p:sp>
            <p:nvSpPr>
              <p:cNvPr id="40" name="Vrije vorm: vorm 39">
                <a:extLst>
                  <a:ext uri="{FF2B5EF4-FFF2-40B4-BE49-F238E27FC236}">
                    <a16:creationId xmlns:a16="http://schemas.microsoft.com/office/drawing/2014/main" id="{03FEC58A-E708-2B7B-4580-7CC7A56A6A1C}"/>
                  </a:ext>
                </a:extLst>
              </p:cNvPr>
              <p:cNvSpPr/>
              <p:nvPr/>
            </p:nvSpPr>
            <p:spPr>
              <a:xfrm>
                <a:off x="3037265" y="4993484"/>
                <a:ext cx="299266" cy="404857"/>
              </a:xfrm>
              <a:custGeom>
                <a:avLst/>
                <a:gdLst>
                  <a:gd name="connsiteX0" fmla="*/ 68888 w 299266"/>
                  <a:gd name="connsiteY0" fmla="*/ 385660 h 404857"/>
                  <a:gd name="connsiteX1" fmla="*/ 68888 w 299266"/>
                  <a:gd name="connsiteY1" fmla="*/ 335970 h 404857"/>
                  <a:gd name="connsiteX2" fmla="*/ 141728 w 299266"/>
                  <a:gd name="connsiteY2" fmla="*/ 353474 h 404857"/>
                  <a:gd name="connsiteX3" fmla="*/ 238849 w 299266"/>
                  <a:gd name="connsiteY3" fmla="*/ 274422 h 404857"/>
                  <a:gd name="connsiteX4" fmla="*/ 238849 w 299266"/>
                  <a:gd name="connsiteY4" fmla="*/ 245060 h 404857"/>
                  <a:gd name="connsiteX5" fmla="*/ 235461 w 299266"/>
                  <a:gd name="connsiteY5" fmla="*/ 245060 h 404857"/>
                  <a:gd name="connsiteX6" fmla="*/ 138340 w 299266"/>
                  <a:gd name="connsiteY6" fmla="*/ 295879 h 404857"/>
                  <a:gd name="connsiteX7" fmla="*/ 0 w 299266"/>
                  <a:gd name="connsiteY7" fmla="*/ 147940 h 404857"/>
                  <a:gd name="connsiteX8" fmla="*/ 138340 w 299266"/>
                  <a:gd name="connsiteY8" fmla="*/ 0 h 404857"/>
                  <a:gd name="connsiteX9" fmla="*/ 235461 w 299266"/>
                  <a:gd name="connsiteY9" fmla="*/ 50819 h 404857"/>
                  <a:gd name="connsiteX10" fmla="*/ 238849 w 299266"/>
                  <a:gd name="connsiteY10" fmla="*/ 50819 h 404857"/>
                  <a:gd name="connsiteX11" fmla="*/ 238849 w 299266"/>
                  <a:gd name="connsiteY11" fmla="*/ 5647 h 404857"/>
                  <a:gd name="connsiteX12" fmla="*/ 299267 w 299266"/>
                  <a:gd name="connsiteY12" fmla="*/ 5647 h 404857"/>
                  <a:gd name="connsiteX13" fmla="*/ 299267 w 299266"/>
                  <a:gd name="connsiteY13" fmla="*/ 271599 h 404857"/>
                  <a:gd name="connsiteX14" fmla="*/ 152457 w 299266"/>
                  <a:gd name="connsiteY14" fmla="*/ 404858 h 404857"/>
                  <a:gd name="connsiteX15" fmla="*/ 68888 w 299266"/>
                  <a:gd name="connsiteY15" fmla="*/ 386224 h 404857"/>
                  <a:gd name="connsiteX16" fmla="*/ 150198 w 299266"/>
                  <a:gd name="connsiteY16" fmla="*/ 241108 h 404857"/>
                  <a:gd name="connsiteX17" fmla="*/ 240543 w 299266"/>
                  <a:gd name="connsiteY17" fmla="*/ 147940 h 404857"/>
                  <a:gd name="connsiteX18" fmla="*/ 150198 w 299266"/>
                  <a:gd name="connsiteY18" fmla="*/ 54772 h 404857"/>
                  <a:gd name="connsiteX19" fmla="*/ 60418 w 299266"/>
                  <a:gd name="connsiteY19" fmla="*/ 147940 h 404857"/>
                  <a:gd name="connsiteX20" fmla="*/ 150198 w 299266"/>
                  <a:gd name="connsiteY20" fmla="*/ 241108 h 40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9266" h="404857">
                    <a:moveTo>
                      <a:pt x="68888" y="385660"/>
                    </a:moveTo>
                    <a:lnTo>
                      <a:pt x="68888" y="335970"/>
                    </a:lnTo>
                    <a:cubicBezTo>
                      <a:pt x="81875" y="345004"/>
                      <a:pt x="110108" y="353474"/>
                      <a:pt x="141728" y="353474"/>
                    </a:cubicBezTo>
                    <a:cubicBezTo>
                      <a:pt x="197064" y="353474"/>
                      <a:pt x="238849" y="328065"/>
                      <a:pt x="238849" y="274422"/>
                    </a:cubicBezTo>
                    <a:lnTo>
                      <a:pt x="238849" y="245060"/>
                    </a:lnTo>
                    <a:lnTo>
                      <a:pt x="235461" y="245060"/>
                    </a:lnTo>
                    <a:cubicBezTo>
                      <a:pt x="225862" y="267647"/>
                      <a:pt x="190289" y="295879"/>
                      <a:pt x="138340" y="295879"/>
                    </a:cubicBezTo>
                    <a:cubicBezTo>
                      <a:pt x="71711" y="295879"/>
                      <a:pt x="0" y="246190"/>
                      <a:pt x="0" y="147940"/>
                    </a:cubicBezTo>
                    <a:cubicBezTo>
                      <a:pt x="0" y="49690"/>
                      <a:pt x="71147" y="0"/>
                      <a:pt x="138340" y="0"/>
                    </a:cubicBezTo>
                    <a:cubicBezTo>
                      <a:pt x="189724" y="0"/>
                      <a:pt x="225297" y="28233"/>
                      <a:pt x="235461" y="50819"/>
                    </a:cubicBezTo>
                    <a:lnTo>
                      <a:pt x="238849" y="50819"/>
                    </a:lnTo>
                    <a:lnTo>
                      <a:pt x="238849" y="5647"/>
                    </a:lnTo>
                    <a:lnTo>
                      <a:pt x="299267" y="5647"/>
                    </a:lnTo>
                    <a:lnTo>
                      <a:pt x="299267" y="271599"/>
                    </a:lnTo>
                    <a:cubicBezTo>
                      <a:pt x="299267" y="376625"/>
                      <a:pt x="217392" y="404858"/>
                      <a:pt x="152457" y="404858"/>
                    </a:cubicBezTo>
                    <a:cubicBezTo>
                      <a:pt x="116884" y="404858"/>
                      <a:pt x="84698" y="396388"/>
                      <a:pt x="68888" y="386224"/>
                    </a:cubicBezTo>
                    <a:close/>
                    <a:moveTo>
                      <a:pt x="150198" y="241108"/>
                    </a:moveTo>
                    <a:cubicBezTo>
                      <a:pt x="196500" y="241108"/>
                      <a:pt x="240543" y="209487"/>
                      <a:pt x="240543" y="147940"/>
                    </a:cubicBezTo>
                    <a:cubicBezTo>
                      <a:pt x="240543" y="86392"/>
                      <a:pt x="195935" y="54772"/>
                      <a:pt x="150198" y="54772"/>
                    </a:cubicBezTo>
                    <a:cubicBezTo>
                      <a:pt x="104461" y="54772"/>
                      <a:pt x="60418" y="86392"/>
                      <a:pt x="60418" y="147940"/>
                    </a:cubicBezTo>
                    <a:cubicBezTo>
                      <a:pt x="60418" y="209487"/>
                      <a:pt x="105026" y="241108"/>
                      <a:pt x="150198" y="241108"/>
                    </a:cubicBezTo>
                    <a:close/>
                  </a:path>
                </a:pathLst>
              </a:custGeom>
              <a:solidFill>
                <a:srgbClr val="FA0F0E"/>
              </a:solidFill>
              <a:ln w="56423" cap="flat">
                <a:noFill/>
                <a:prstDash val="solid"/>
                <a:miter/>
              </a:ln>
            </p:spPr>
            <p:txBody>
              <a:bodyPr rtlCol="0" anchor="ctr"/>
              <a:lstStyle/>
              <a:p>
                <a:endParaRPr lang="nl-NL"/>
              </a:p>
            </p:txBody>
          </p:sp>
          <p:sp>
            <p:nvSpPr>
              <p:cNvPr id="41" name="Vrije vorm: vorm 40">
                <a:extLst>
                  <a:ext uri="{FF2B5EF4-FFF2-40B4-BE49-F238E27FC236}">
                    <a16:creationId xmlns:a16="http://schemas.microsoft.com/office/drawing/2014/main" id="{443C8C61-53F4-DDFA-31E9-C8A0C8D2AE4F}"/>
                  </a:ext>
                </a:extLst>
              </p:cNvPr>
              <p:cNvSpPr/>
              <p:nvPr/>
            </p:nvSpPr>
            <p:spPr>
              <a:xfrm>
                <a:off x="3382834" y="4993484"/>
                <a:ext cx="282162" cy="295879"/>
              </a:xfrm>
              <a:custGeom>
                <a:avLst/>
                <a:gdLst>
                  <a:gd name="connsiteX0" fmla="*/ 0 w 282162"/>
                  <a:gd name="connsiteY0" fmla="*/ 147940 h 295879"/>
                  <a:gd name="connsiteX1" fmla="*/ 142858 w 282162"/>
                  <a:gd name="connsiteY1" fmla="*/ 0 h 295879"/>
                  <a:gd name="connsiteX2" fmla="*/ 280633 w 282162"/>
                  <a:gd name="connsiteY2" fmla="*/ 171091 h 295879"/>
                  <a:gd name="connsiteX3" fmla="*/ 57030 w 282162"/>
                  <a:gd name="connsiteY3" fmla="*/ 171091 h 295879"/>
                  <a:gd name="connsiteX4" fmla="*/ 154151 w 282162"/>
                  <a:gd name="connsiteY4" fmla="*/ 245625 h 295879"/>
                  <a:gd name="connsiteX5" fmla="*/ 233202 w 282162"/>
                  <a:gd name="connsiteY5" fmla="*/ 216263 h 295879"/>
                  <a:gd name="connsiteX6" fmla="*/ 261435 w 282162"/>
                  <a:gd name="connsiteY6" fmla="*/ 245625 h 295879"/>
                  <a:gd name="connsiteX7" fmla="*/ 147375 w 282162"/>
                  <a:gd name="connsiteY7" fmla="*/ 295879 h 295879"/>
                  <a:gd name="connsiteX8" fmla="*/ 0 w 282162"/>
                  <a:gd name="connsiteY8" fmla="*/ 147940 h 295879"/>
                  <a:gd name="connsiteX9" fmla="*/ 226991 w 282162"/>
                  <a:gd name="connsiteY9" fmla="*/ 125918 h 295879"/>
                  <a:gd name="connsiteX10" fmla="*/ 143987 w 282162"/>
                  <a:gd name="connsiteY10" fmla="*/ 51384 h 295879"/>
                  <a:gd name="connsiteX11" fmla="*/ 57030 w 282162"/>
                  <a:gd name="connsiteY11" fmla="*/ 125918 h 295879"/>
                  <a:gd name="connsiteX12" fmla="*/ 227556 w 282162"/>
                  <a:gd name="connsiteY12" fmla="*/ 125918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162" h="295879">
                    <a:moveTo>
                      <a:pt x="0" y="147940"/>
                    </a:moveTo>
                    <a:cubicBezTo>
                      <a:pt x="0" y="51948"/>
                      <a:pt x="70582" y="0"/>
                      <a:pt x="142858" y="0"/>
                    </a:cubicBezTo>
                    <a:cubicBezTo>
                      <a:pt x="215133" y="0"/>
                      <a:pt x="294185" y="51384"/>
                      <a:pt x="280633" y="171091"/>
                    </a:cubicBezTo>
                    <a:lnTo>
                      <a:pt x="57030" y="171091"/>
                    </a:lnTo>
                    <a:cubicBezTo>
                      <a:pt x="66629" y="220216"/>
                      <a:pt x="105026" y="245625"/>
                      <a:pt x="154151" y="245625"/>
                    </a:cubicBezTo>
                    <a:cubicBezTo>
                      <a:pt x="184642" y="245625"/>
                      <a:pt x="212310" y="236026"/>
                      <a:pt x="233202" y="216263"/>
                    </a:cubicBezTo>
                    <a:lnTo>
                      <a:pt x="261435" y="245625"/>
                    </a:lnTo>
                    <a:cubicBezTo>
                      <a:pt x="236590" y="276116"/>
                      <a:pt x="195935" y="295879"/>
                      <a:pt x="147375" y="295879"/>
                    </a:cubicBezTo>
                    <a:cubicBezTo>
                      <a:pt x="70017" y="295879"/>
                      <a:pt x="0" y="242802"/>
                      <a:pt x="0" y="147940"/>
                    </a:cubicBezTo>
                    <a:close/>
                    <a:moveTo>
                      <a:pt x="226991" y="125918"/>
                    </a:moveTo>
                    <a:cubicBezTo>
                      <a:pt x="223603" y="76793"/>
                      <a:pt x="184077" y="51384"/>
                      <a:pt x="143987" y="51384"/>
                    </a:cubicBezTo>
                    <a:cubicBezTo>
                      <a:pt x="103896" y="51384"/>
                      <a:pt x="65500" y="75664"/>
                      <a:pt x="57030" y="125918"/>
                    </a:cubicBezTo>
                    <a:lnTo>
                      <a:pt x="227556" y="125918"/>
                    </a:lnTo>
                    <a:close/>
                  </a:path>
                </a:pathLst>
              </a:custGeom>
              <a:solidFill>
                <a:srgbClr val="FA0F0E"/>
              </a:solidFill>
              <a:ln w="56423" cap="flat">
                <a:noFill/>
                <a:prstDash val="solid"/>
                <a:miter/>
              </a:ln>
            </p:spPr>
            <p:txBody>
              <a:bodyPr rtlCol="0" anchor="ctr"/>
              <a:lstStyle/>
              <a:p>
                <a:endParaRPr lang="nl-NL"/>
              </a:p>
            </p:txBody>
          </p:sp>
          <p:sp>
            <p:nvSpPr>
              <p:cNvPr id="42" name="Vrije vorm: vorm 41">
                <a:extLst>
                  <a:ext uri="{FF2B5EF4-FFF2-40B4-BE49-F238E27FC236}">
                    <a16:creationId xmlns:a16="http://schemas.microsoft.com/office/drawing/2014/main" id="{1D14F1A7-0E5B-E506-FB8B-C531BDD67B84}"/>
                  </a:ext>
                </a:extLst>
              </p:cNvPr>
              <p:cNvSpPr/>
              <p:nvPr/>
            </p:nvSpPr>
            <p:spPr>
              <a:xfrm>
                <a:off x="3712028" y="4994049"/>
                <a:ext cx="260870" cy="290232"/>
              </a:xfrm>
              <a:custGeom>
                <a:avLst/>
                <a:gdLst>
                  <a:gd name="connsiteX0" fmla="*/ 0 w 260870"/>
                  <a:gd name="connsiteY0" fmla="*/ 5082 h 290232"/>
                  <a:gd name="connsiteX1" fmla="*/ 60418 w 260870"/>
                  <a:gd name="connsiteY1" fmla="*/ 5082 h 290232"/>
                  <a:gd name="connsiteX2" fmla="*/ 60418 w 260870"/>
                  <a:gd name="connsiteY2" fmla="*/ 47996 h 290232"/>
                  <a:gd name="connsiteX3" fmla="*/ 151892 w 260870"/>
                  <a:gd name="connsiteY3" fmla="*/ 0 h 290232"/>
                  <a:gd name="connsiteX4" fmla="*/ 260870 w 260870"/>
                  <a:gd name="connsiteY4" fmla="*/ 122530 h 290232"/>
                  <a:gd name="connsiteX5" fmla="*/ 260870 w 260870"/>
                  <a:gd name="connsiteY5" fmla="*/ 290233 h 290232"/>
                  <a:gd name="connsiteX6" fmla="*/ 199888 w 260870"/>
                  <a:gd name="connsiteY6" fmla="*/ 290233 h 290232"/>
                  <a:gd name="connsiteX7" fmla="*/ 199888 w 260870"/>
                  <a:gd name="connsiteY7" fmla="*/ 132694 h 290232"/>
                  <a:gd name="connsiteX8" fmla="*/ 130435 w 260870"/>
                  <a:gd name="connsiteY8" fmla="*/ 54771 h 290232"/>
                  <a:gd name="connsiteX9" fmla="*/ 60418 w 260870"/>
                  <a:gd name="connsiteY9" fmla="*/ 132694 h 290232"/>
                  <a:gd name="connsiteX10" fmla="*/ 60418 w 260870"/>
                  <a:gd name="connsiteY10" fmla="*/ 290233 h 290232"/>
                  <a:gd name="connsiteX11" fmla="*/ 0 w 260870"/>
                  <a:gd name="connsiteY11" fmla="*/ 290233 h 290232"/>
                  <a:gd name="connsiteX12" fmla="*/ 0 w 260870"/>
                  <a:gd name="connsiteY12" fmla="*/ 5082 h 29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870" h="290232">
                    <a:moveTo>
                      <a:pt x="0" y="5082"/>
                    </a:moveTo>
                    <a:lnTo>
                      <a:pt x="60418" y="5082"/>
                    </a:lnTo>
                    <a:lnTo>
                      <a:pt x="60418" y="47996"/>
                    </a:lnTo>
                    <a:cubicBezTo>
                      <a:pt x="75664" y="21457"/>
                      <a:pt x="106155" y="0"/>
                      <a:pt x="151892" y="0"/>
                    </a:cubicBezTo>
                    <a:cubicBezTo>
                      <a:pt x="210616" y="0"/>
                      <a:pt x="260870" y="36702"/>
                      <a:pt x="260870" y="122530"/>
                    </a:cubicBezTo>
                    <a:lnTo>
                      <a:pt x="260870" y="290233"/>
                    </a:lnTo>
                    <a:lnTo>
                      <a:pt x="199888" y="290233"/>
                    </a:lnTo>
                    <a:lnTo>
                      <a:pt x="199888" y="132694"/>
                    </a:lnTo>
                    <a:cubicBezTo>
                      <a:pt x="199888" y="83004"/>
                      <a:pt x="172220" y="54771"/>
                      <a:pt x="130435" y="54771"/>
                    </a:cubicBezTo>
                    <a:cubicBezTo>
                      <a:pt x="88651" y="54771"/>
                      <a:pt x="60418" y="83004"/>
                      <a:pt x="60418" y="132694"/>
                    </a:cubicBezTo>
                    <a:lnTo>
                      <a:pt x="60418" y="290233"/>
                    </a:lnTo>
                    <a:lnTo>
                      <a:pt x="0" y="290233"/>
                    </a:lnTo>
                    <a:lnTo>
                      <a:pt x="0" y="5082"/>
                    </a:lnTo>
                    <a:close/>
                  </a:path>
                </a:pathLst>
              </a:custGeom>
              <a:solidFill>
                <a:srgbClr val="FA0F0E"/>
              </a:solidFill>
              <a:ln w="56423" cap="flat">
                <a:noFill/>
                <a:prstDash val="solid"/>
                <a:miter/>
              </a:ln>
            </p:spPr>
            <p:txBody>
              <a:bodyPr rtlCol="0" anchor="ctr"/>
              <a:lstStyle/>
              <a:p>
                <a:endParaRPr lang="nl-NL"/>
              </a:p>
            </p:txBody>
          </p:sp>
          <p:sp>
            <p:nvSpPr>
              <p:cNvPr id="43" name="Vrije vorm: vorm 42">
                <a:extLst>
                  <a:ext uri="{FF2B5EF4-FFF2-40B4-BE49-F238E27FC236}">
                    <a16:creationId xmlns:a16="http://schemas.microsoft.com/office/drawing/2014/main" id="{A66E1B44-C304-15B0-D1DE-9D94CD3FE83C}"/>
                  </a:ext>
                </a:extLst>
              </p:cNvPr>
              <p:cNvSpPr/>
              <p:nvPr/>
            </p:nvSpPr>
            <p:spPr>
              <a:xfrm>
                <a:off x="4147376" y="4895234"/>
                <a:ext cx="267646" cy="389047"/>
              </a:xfrm>
              <a:custGeom>
                <a:avLst/>
                <a:gdLst>
                  <a:gd name="connsiteX0" fmla="*/ 565 w 267646"/>
                  <a:gd name="connsiteY0" fmla="*/ 0 h 389047"/>
                  <a:gd name="connsiteX1" fmla="*/ 60983 w 267646"/>
                  <a:gd name="connsiteY1" fmla="*/ 0 h 389047"/>
                  <a:gd name="connsiteX2" fmla="*/ 60983 w 267646"/>
                  <a:gd name="connsiteY2" fmla="*/ 238849 h 389047"/>
                  <a:gd name="connsiteX3" fmla="*/ 181819 w 267646"/>
                  <a:gd name="connsiteY3" fmla="*/ 103897 h 389047"/>
                  <a:gd name="connsiteX4" fmla="*/ 255224 w 267646"/>
                  <a:gd name="connsiteY4" fmla="*/ 103897 h 389047"/>
                  <a:gd name="connsiteX5" fmla="*/ 138340 w 267646"/>
                  <a:gd name="connsiteY5" fmla="*/ 231509 h 389047"/>
                  <a:gd name="connsiteX6" fmla="*/ 267646 w 267646"/>
                  <a:gd name="connsiteY6" fmla="*/ 389047 h 389047"/>
                  <a:gd name="connsiteX7" fmla="*/ 198758 w 267646"/>
                  <a:gd name="connsiteY7" fmla="*/ 389047 h 389047"/>
                  <a:gd name="connsiteX8" fmla="*/ 100509 w 267646"/>
                  <a:gd name="connsiteY8" fmla="*/ 273293 h 389047"/>
                  <a:gd name="connsiteX9" fmla="*/ 60418 w 267646"/>
                  <a:gd name="connsiteY9" fmla="*/ 316772 h 389047"/>
                  <a:gd name="connsiteX10" fmla="*/ 60418 w 267646"/>
                  <a:gd name="connsiteY10" fmla="*/ 389047 h 389047"/>
                  <a:gd name="connsiteX11" fmla="*/ 0 w 267646"/>
                  <a:gd name="connsiteY11" fmla="*/ 389047 h 389047"/>
                  <a:gd name="connsiteX12" fmla="*/ 0 w 267646"/>
                  <a:gd name="connsiteY12" fmla="*/ 0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646" h="389047">
                    <a:moveTo>
                      <a:pt x="565" y="0"/>
                    </a:moveTo>
                    <a:lnTo>
                      <a:pt x="60983" y="0"/>
                    </a:lnTo>
                    <a:lnTo>
                      <a:pt x="60983" y="238849"/>
                    </a:lnTo>
                    <a:lnTo>
                      <a:pt x="181819" y="103897"/>
                    </a:lnTo>
                    <a:lnTo>
                      <a:pt x="255224" y="103897"/>
                    </a:lnTo>
                    <a:lnTo>
                      <a:pt x="138340" y="231509"/>
                    </a:lnTo>
                    <a:lnTo>
                      <a:pt x="267646" y="389047"/>
                    </a:lnTo>
                    <a:lnTo>
                      <a:pt x="198758" y="389047"/>
                    </a:lnTo>
                    <a:lnTo>
                      <a:pt x="100509" y="273293"/>
                    </a:lnTo>
                    <a:lnTo>
                      <a:pt x="60418" y="316772"/>
                    </a:lnTo>
                    <a:lnTo>
                      <a:pt x="60418" y="389047"/>
                    </a:lnTo>
                    <a:lnTo>
                      <a:pt x="0" y="389047"/>
                    </a:lnTo>
                    <a:lnTo>
                      <a:pt x="0" y="0"/>
                    </a:lnTo>
                    <a:close/>
                  </a:path>
                </a:pathLst>
              </a:custGeom>
              <a:solidFill>
                <a:srgbClr val="FA0F0E"/>
              </a:solidFill>
              <a:ln w="56423" cap="flat">
                <a:noFill/>
                <a:prstDash val="solid"/>
                <a:miter/>
              </a:ln>
            </p:spPr>
            <p:txBody>
              <a:bodyPr rtlCol="0" anchor="ctr"/>
              <a:lstStyle/>
              <a:p>
                <a:endParaRPr lang="nl-NL"/>
              </a:p>
            </p:txBody>
          </p:sp>
          <p:sp>
            <p:nvSpPr>
              <p:cNvPr id="44" name="Vrije vorm: vorm 43">
                <a:extLst>
                  <a:ext uri="{FF2B5EF4-FFF2-40B4-BE49-F238E27FC236}">
                    <a16:creationId xmlns:a16="http://schemas.microsoft.com/office/drawing/2014/main" id="{4CC6A328-D31D-2EA3-2385-AA412AA71708}"/>
                  </a:ext>
                </a:extLst>
              </p:cNvPr>
              <p:cNvSpPr/>
              <p:nvPr/>
            </p:nvSpPr>
            <p:spPr>
              <a:xfrm>
                <a:off x="4412199" y="4993484"/>
                <a:ext cx="299266" cy="295879"/>
              </a:xfrm>
              <a:custGeom>
                <a:avLst/>
                <a:gdLst>
                  <a:gd name="connsiteX0" fmla="*/ 0 w 299266"/>
                  <a:gd name="connsiteY0" fmla="*/ 147940 h 295879"/>
                  <a:gd name="connsiteX1" fmla="*/ 138340 w 299266"/>
                  <a:gd name="connsiteY1" fmla="*/ 0 h 295879"/>
                  <a:gd name="connsiteX2" fmla="*/ 237155 w 299266"/>
                  <a:gd name="connsiteY2" fmla="*/ 50819 h 295879"/>
                  <a:gd name="connsiteX3" fmla="*/ 238849 w 299266"/>
                  <a:gd name="connsiteY3" fmla="*/ 50819 h 295879"/>
                  <a:gd name="connsiteX4" fmla="*/ 238849 w 299266"/>
                  <a:gd name="connsiteY4" fmla="*/ 5647 h 295879"/>
                  <a:gd name="connsiteX5" fmla="*/ 299267 w 299266"/>
                  <a:gd name="connsiteY5" fmla="*/ 5647 h 295879"/>
                  <a:gd name="connsiteX6" fmla="*/ 299267 w 299266"/>
                  <a:gd name="connsiteY6" fmla="*/ 290798 h 295879"/>
                  <a:gd name="connsiteX7" fmla="*/ 238849 w 299266"/>
                  <a:gd name="connsiteY7" fmla="*/ 290798 h 295879"/>
                  <a:gd name="connsiteX8" fmla="*/ 238849 w 299266"/>
                  <a:gd name="connsiteY8" fmla="*/ 245060 h 295879"/>
                  <a:gd name="connsiteX9" fmla="*/ 237155 w 299266"/>
                  <a:gd name="connsiteY9" fmla="*/ 245060 h 295879"/>
                  <a:gd name="connsiteX10" fmla="*/ 138340 w 299266"/>
                  <a:gd name="connsiteY10" fmla="*/ 295879 h 295879"/>
                  <a:gd name="connsiteX11" fmla="*/ 0 w 299266"/>
                  <a:gd name="connsiteY11" fmla="*/ 147940 h 295879"/>
                  <a:gd name="connsiteX12" fmla="*/ 149634 w 299266"/>
                  <a:gd name="connsiteY12" fmla="*/ 241108 h 295879"/>
                  <a:gd name="connsiteX13" fmla="*/ 239978 w 299266"/>
                  <a:gd name="connsiteY13" fmla="*/ 147940 h 295879"/>
                  <a:gd name="connsiteX14" fmla="*/ 149634 w 299266"/>
                  <a:gd name="connsiteY14" fmla="*/ 54772 h 295879"/>
                  <a:gd name="connsiteX15" fmla="*/ 59853 w 299266"/>
                  <a:gd name="connsiteY15" fmla="*/ 147940 h 295879"/>
                  <a:gd name="connsiteX16" fmla="*/ 149634 w 299266"/>
                  <a:gd name="connsiteY16" fmla="*/ 241108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9266" h="295879">
                    <a:moveTo>
                      <a:pt x="0" y="147940"/>
                    </a:moveTo>
                    <a:cubicBezTo>
                      <a:pt x="0" y="49690"/>
                      <a:pt x="70582" y="0"/>
                      <a:pt x="138340" y="0"/>
                    </a:cubicBezTo>
                    <a:cubicBezTo>
                      <a:pt x="190289" y="0"/>
                      <a:pt x="226426" y="28233"/>
                      <a:pt x="237155" y="50819"/>
                    </a:cubicBezTo>
                    <a:lnTo>
                      <a:pt x="238849" y="50819"/>
                    </a:lnTo>
                    <a:lnTo>
                      <a:pt x="238849" y="5647"/>
                    </a:lnTo>
                    <a:lnTo>
                      <a:pt x="299267" y="5647"/>
                    </a:lnTo>
                    <a:lnTo>
                      <a:pt x="299267" y="290798"/>
                    </a:lnTo>
                    <a:lnTo>
                      <a:pt x="238849" y="290798"/>
                    </a:lnTo>
                    <a:lnTo>
                      <a:pt x="238849" y="245060"/>
                    </a:lnTo>
                    <a:lnTo>
                      <a:pt x="237155" y="245060"/>
                    </a:lnTo>
                    <a:cubicBezTo>
                      <a:pt x="226991" y="267647"/>
                      <a:pt x="190289" y="295879"/>
                      <a:pt x="138340" y="295879"/>
                    </a:cubicBezTo>
                    <a:cubicBezTo>
                      <a:pt x="71146" y="295879"/>
                      <a:pt x="0" y="246190"/>
                      <a:pt x="0" y="147940"/>
                    </a:cubicBezTo>
                    <a:close/>
                    <a:moveTo>
                      <a:pt x="149634" y="241108"/>
                    </a:moveTo>
                    <a:cubicBezTo>
                      <a:pt x="195935" y="241108"/>
                      <a:pt x="239978" y="209487"/>
                      <a:pt x="239978" y="147940"/>
                    </a:cubicBezTo>
                    <a:cubicBezTo>
                      <a:pt x="239978" y="86392"/>
                      <a:pt x="195370" y="54772"/>
                      <a:pt x="149634" y="54772"/>
                    </a:cubicBezTo>
                    <a:cubicBezTo>
                      <a:pt x="103896" y="54772"/>
                      <a:pt x="59853" y="86392"/>
                      <a:pt x="59853" y="147940"/>
                    </a:cubicBezTo>
                    <a:cubicBezTo>
                      <a:pt x="59853" y="209487"/>
                      <a:pt x="104461" y="241108"/>
                      <a:pt x="149634" y="241108"/>
                    </a:cubicBezTo>
                    <a:close/>
                  </a:path>
                </a:pathLst>
              </a:custGeom>
              <a:solidFill>
                <a:srgbClr val="FA0F0E"/>
              </a:solidFill>
              <a:ln w="56423" cap="flat">
                <a:noFill/>
                <a:prstDash val="solid"/>
                <a:miter/>
              </a:ln>
            </p:spPr>
            <p:txBody>
              <a:bodyPr rtlCol="0" anchor="ctr"/>
              <a:lstStyle/>
              <a:p>
                <a:endParaRPr lang="nl-NL"/>
              </a:p>
            </p:txBody>
          </p:sp>
          <p:sp>
            <p:nvSpPr>
              <p:cNvPr id="45" name="Vrije vorm: vorm 44">
                <a:extLst>
                  <a:ext uri="{FF2B5EF4-FFF2-40B4-BE49-F238E27FC236}">
                    <a16:creationId xmlns:a16="http://schemas.microsoft.com/office/drawing/2014/main" id="{EC46989E-F951-DAF0-30DA-A16D6E5BD0AC}"/>
                  </a:ext>
                </a:extLst>
              </p:cNvPr>
              <p:cNvSpPr/>
              <p:nvPr/>
            </p:nvSpPr>
            <p:spPr>
              <a:xfrm>
                <a:off x="4771320" y="4994049"/>
                <a:ext cx="260870" cy="290232"/>
              </a:xfrm>
              <a:custGeom>
                <a:avLst/>
                <a:gdLst>
                  <a:gd name="connsiteX0" fmla="*/ 0 w 260870"/>
                  <a:gd name="connsiteY0" fmla="*/ 5082 h 290232"/>
                  <a:gd name="connsiteX1" fmla="*/ 60418 w 260870"/>
                  <a:gd name="connsiteY1" fmla="*/ 5082 h 290232"/>
                  <a:gd name="connsiteX2" fmla="*/ 60418 w 260870"/>
                  <a:gd name="connsiteY2" fmla="*/ 47996 h 290232"/>
                  <a:gd name="connsiteX3" fmla="*/ 151892 w 260870"/>
                  <a:gd name="connsiteY3" fmla="*/ 0 h 290232"/>
                  <a:gd name="connsiteX4" fmla="*/ 260870 w 260870"/>
                  <a:gd name="connsiteY4" fmla="*/ 122530 h 290232"/>
                  <a:gd name="connsiteX5" fmla="*/ 260870 w 260870"/>
                  <a:gd name="connsiteY5" fmla="*/ 290233 h 290232"/>
                  <a:gd name="connsiteX6" fmla="*/ 199888 w 260870"/>
                  <a:gd name="connsiteY6" fmla="*/ 290233 h 290232"/>
                  <a:gd name="connsiteX7" fmla="*/ 199888 w 260870"/>
                  <a:gd name="connsiteY7" fmla="*/ 132694 h 290232"/>
                  <a:gd name="connsiteX8" fmla="*/ 130435 w 260870"/>
                  <a:gd name="connsiteY8" fmla="*/ 54771 h 290232"/>
                  <a:gd name="connsiteX9" fmla="*/ 60418 w 260870"/>
                  <a:gd name="connsiteY9" fmla="*/ 132694 h 290232"/>
                  <a:gd name="connsiteX10" fmla="*/ 60418 w 260870"/>
                  <a:gd name="connsiteY10" fmla="*/ 290233 h 290232"/>
                  <a:gd name="connsiteX11" fmla="*/ 0 w 260870"/>
                  <a:gd name="connsiteY11" fmla="*/ 290233 h 290232"/>
                  <a:gd name="connsiteX12" fmla="*/ 0 w 260870"/>
                  <a:gd name="connsiteY12" fmla="*/ 5082 h 29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870" h="290232">
                    <a:moveTo>
                      <a:pt x="0" y="5082"/>
                    </a:moveTo>
                    <a:lnTo>
                      <a:pt x="60418" y="5082"/>
                    </a:lnTo>
                    <a:lnTo>
                      <a:pt x="60418" y="47996"/>
                    </a:lnTo>
                    <a:cubicBezTo>
                      <a:pt x="75664" y="21457"/>
                      <a:pt x="105590" y="0"/>
                      <a:pt x="151892" y="0"/>
                    </a:cubicBezTo>
                    <a:cubicBezTo>
                      <a:pt x="210616" y="0"/>
                      <a:pt x="260870" y="36702"/>
                      <a:pt x="260870" y="122530"/>
                    </a:cubicBezTo>
                    <a:lnTo>
                      <a:pt x="260870" y="290233"/>
                    </a:lnTo>
                    <a:lnTo>
                      <a:pt x="199888" y="290233"/>
                    </a:lnTo>
                    <a:lnTo>
                      <a:pt x="199888" y="132694"/>
                    </a:lnTo>
                    <a:cubicBezTo>
                      <a:pt x="199888" y="83004"/>
                      <a:pt x="172220" y="54771"/>
                      <a:pt x="130435" y="54771"/>
                    </a:cubicBezTo>
                    <a:cubicBezTo>
                      <a:pt x="88651" y="54771"/>
                      <a:pt x="60418" y="83004"/>
                      <a:pt x="60418" y="132694"/>
                    </a:cubicBezTo>
                    <a:lnTo>
                      <a:pt x="60418" y="290233"/>
                    </a:lnTo>
                    <a:lnTo>
                      <a:pt x="0" y="290233"/>
                    </a:lnTo>
                    <a:lnTo>
                      <a:pt x="0" y="5082"/>
                    </a:lnTo>
                    <a:close/>
                  </a:path>
                </a:pathLst>
              </a:custGeom>
              <a:solidFill>
                <a:srgbClr val="FA0F0E"/>
              </a:solidFill>
              <a:ln w="56423" cap="flat">
                <a:noFill/>
                <a:prstDash val="solid"/>
                <a:miter/>
              </a:ln>
            </p:spPr>
            <p:txBody>
              <a:bodyPr rtlCol="0" anchor="ctr"/>
              <a:lstStyle/>
              <a:p>
                <a:endParaRPr lang="nl-NL"/>
              </a:p>
            </p:txBody>
          </p:sp>
          <p:sp>
            <p:nvSpPr>
              <p:cNvPr id="46" name="Vrije vorm: vorm 45">
                <a:extLst>
                  <a:ext uri="{FF2B5EF4-FFF2-40B4-BE49-F238E27FC236}">
                    <a16:creationId xmlns:a16="http://schemas.microsoft.com/office/drawing/2014/main" id="{1070F219-7E16-A0AA-7D64-DEB5F3F6DFCA}"/>
                  </a:ext>
                </a:extLst>
              </p:cNvPr>
              <p:cNvSpPr/>
              <p:nvPr/>
            </p:nvSpPr>
            <p:spPr>
              <a:xfrm>
                <a:off x="5091479" y="4895234"/>
                <a:ext cx="267646" cy="389047"/>
              </a:xfrm>
              <a:custGeom>
                <a:avLst/>
                <a:gdLst>
                  <a:gd name="connsiteX0" fmla="*/ 565 w 267646"/>
                  <a:gd name="connsiteY0" fmla="*/ 0 h 389047"/>
                  <a:gd name="connsiteX1" fmla="*/ 60983 w 267646"/>
                  <a:gd name="connsiteY1" fmla="*/ 0 h 389047"/>
                  <a:gd name="connsiteX2" fmla="*/ 60983 w 267646"/>
                  <a:gd name="connsiteY2" fmla="*/ 238849 h 389047"/>
                  <a:gd name="connsiteX3" fmla="*/ 181819 w 267646"/>
                  <a:gd name="connsiteY3" fmla="*/ 103897 h 389047"/>
                  <a:gd name="connsiteX4" fmla="*/ 255224 w 267646"/>
                  <a:gd name="connsiteY4" fmla="*/ 103897 h 389047"/>
                  <a:gd name="connsiteX5" fmla="*/ 138340 w 267646"/>
                  <a:gd name="connsiteY5" fmla="*/ 231509 h 389047"/>
                  <a:gd name="connsiteX6" fmla="*/ 267646 w 267646"/>
                  <a:gd name="connsiteY6" fmla="*/ 389047 h 389047"/>
                  <a:gd name="connsiteX7" fmla="*/ 198758 w 267646"/>
                  <a:gd name="connsiteY7" fmla="*/ 389047 h 389047"/>
                  <a:gd name="connsiteX8" fmla="*/ 100509 w 267646"/>
                  <a:gd name="connsiteY8" fmla="*/ 273293 h 389047"/>
                  <a:gd name="connsiteX9" fmla="*/ 60418 w 267646"/>
                  <a:gd name="connsiteY9" fmla="*/ 316772 h 389047"/>
                  <a:gd name="connsiteX10" fmla="*/ 60418 w 267646"/>
                  <a:gd name="connsiteY10" fmla="*/ 389047 h 389047"/>
                  <a:gd name="connsiteX11" fmla="*/ 0 w 267646"/>
                  <a:gd name="connsiteY11" fmla="*/ 389047 h 389047"/>
                  <a:gd name="connsiteX12" fmla="*/ 0 w 267646"/>
                  <a:gd name="connsiteY12" fmla="*/ 0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646" h="389047">
                    <a:moveTo>
                      <a:pt x="565" y="0"/>
                    </a:moveTo>
                    <a:lnTo>
                      <a:pt x="60983" y="0"/>
                    </a:lnTo>
                    <a:lnTo>
                      <a:pt x="60983" y="238849"/>
                    </a:lnTo>
                    <a:lnTo>
                      <a:pt x="181819" y="103897"/>
                    </a:lnTo>
                    <a:lnTo>
                      <a:pt x="255224" y="103897"/>
                    </a:lnTo>
                    <a:lnTo>
                      <a:pt x="138340" y="231509"/>
                    </a:lnTo>
                    <a:lnTo>
                      <a:pt x="267646" y="389047"/>
                    </a:lnTo>
                    <a:lnTo>
                      <a:pt x="198758" y="389047"/>
                    </a:lnTo>
                    <a:lnTo>
                      <a:pt x="100509" y="273293"/>
                    </a:lnTo>
                    <a:lnTo>
                      <a:pt x="60418" y="316772"/>
                    </a:lnTo>
                    <a:lnTo>
                      <a:pt x="60418" y="389047"/>
                    </a:lnTo>
                    <a:lnTo>
                      <a:pt x="0" y="389047"/>
                    </a:lnTo>
                    <a:lnTo>
                      <a:pt x="0" y="0"/>
                    </a:lnTo>
                    <a:close/>
                  </a:path>
                </a:pathLst>
              </a:custGeom>
              <a:solidFill>
                <a:srgbClr val="FA0F0E"/>
              </a:solidFill>
              <a:ln w="56423" cap="flat">
                <a:noFill/>
                <a:prstDash val="solid"/>
                <a:miter/>
              </a:ln>
            </p:spPr>
            <p:txBody>
              <a:bodyPr rtlCol="0" anchor="ctr"/>
              <a:lstStyle/>
              <a:p>
                <a:endParaRPr lang="nl-NL"/>
              </a:p>
            </p:txBody>
          </p:sp>
          <p:sp>
            <p:nvSpPr>
              <p:cNvPr id="47" name="Vrije vorm: vorm 46">
                <a:extLst>
                  <a:ext uri="{FF2B5EF4-FFF2-40B4-BE49-F238E27FC236}">
                    <a16:creationId xmlns:a16="http://schemas.microsoft.com/office/drawing/2014/main" id="{565D880B-F2A7-9EB5-9BE0-41732027B48E}"/>
                  </a:ext>
                </a:extLst>
              </p:cNvPr>
              <p:cNvSpPr/>
              <p:nvPr/>
            </p:nvSpPr>
            <p:spPr>
              <a:xfrm>
                <a:off x="5356302" y="4993484"/>
                <a:ext cx="282162" cy="295879"/>
              </a:xfrm>
              <a:custGeom>
                <a:avLst/>
                <a:gdLst>
                  <a:gd name="connsiteX0" fmla="*/ 0 w 282162"/>
                  <a:gd name="connsiteY0" fmla="*/ 147940 h 295879"/>
                  <a:gd name="connsiteX1" fmla="*/ 142858 w 282162"/>
                  <a:gd name="connsiteY1" fmla="*/ 0 h 295879"/>
                  <a:gd name="connsiteX2" fmla="*/ 280633 w 282162"/>
                  <a:gd name="connsiteY2" fmla="*/ 171091 h 295879"/>
                  <a:gd name="connsiteX3" fmla="*/ 57030 w 282162"/>
                  <a:gd name="connsiteY3" fmla="*/ 171091 h 295879"/>
                  <a:gd name="connsiteX4" fmla="*/ 154151 w 282162"/>
                  <a:gd name="connsiteY4" fmla="*/ 245625 h 295879"/>
                  <a:gd name="connsiteX5" fmla="*/ 233202 w 282162"/>
                  <a:gd name="connsiteY5" fmla="*/ 216263 h 295879"/>
                  <a:gd name="connsiteX6" fmla="*/ 261435 w 282162"/>
                  <a:gd name="connsiteY6" fmla="*/ 245625 h 295879"/>
                  <a:gd name="connsiteX7" fmla="*/ 147375 w 282162"/>
                  <a:gd name="connsiteY7" fmla="*/ 295879 h 295879"/>
                  <a:gd name="connsiteX8" fmla="*/ 0 w 282162"/>
                  <a:gd name="connsiteY8" fmla="*/ 147940 h 295879"/>
                  <a:gd name="connsiteX9" fmla="*/ 226991 w 282162"/>
                  <a:gd name="connsiteY9" fmla="*/ 125918 h 295879"/>
                  <a:gd name="connsiteX10" fmla="*/ 143987 w 282162"/>
                  <a:gd name="connsiteY10" fmla="*/ 51384 h 295879"/>
                  <a:gd name="connsiteX11" fmla="*/ 57030 w 282162"/>
                  <a:gd name="connsiteY11" fmla="*/ 125918 h 295879"/>
                  <a:gd name="connsiteX12" fmla="*/ 227556 w 282162"/>
                  <a:gd name="connsiteY12" fmla="*/ 125918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2162" h="295879">
                    <a:moveTo>
                      <a:pt x="0" y="147940"/>
                    </a:moveTo>
                    <a:cubicBezTo>
                      <a:pt x="0" y="51948"/>
                      <a:pt x="70582" y="0"/>
                      <a:pt x="142858" y="0"/>
                    </a:cubicBezTo>
                    <a:cubicBezTo>
                      <a:pt x="215133" y="0"/>
                      <a:pt x="294185" y="51384"/>
                      <a:pt x="280633" y="171091"/>
                    </a:cubicBezTo>
                    <a:lnTo>
                      <a:pt x="57030" y="171091"/>
                    </a:lnTo>
                    <a:cubicBezTo>
                      <a:pt x="66629" y="220216"/>
                      <a:pt x="105026" y="245625"/>
                      <a:pt x="154151" y="245625"/>
                    </a:cubicBezTo>
                    <a:cubicBezTo>
                      <a:pt x="184642" y="245625"/>
                      <a:pt x="212310" y="236026"/>
                      <a:pt x="233202" y="216263"/>
                    </a:cubicBezTo>
                    <a:lnTo>
                      <a:pt x="261435" y="245625"/>
                    </a:lnTo>
                    <a:cubicBezTo>
                      <a:pt x="236590" y="276116"/>
                      <a:pt x="195935" y="295879"/>
                      <a:pt x="147375" y="295879"/>
                    </a:cubicBezTo>
                    <a:cubicBezTo>
                      <a:pt x="70017" y="295879"/>
                      <a:pt x="0" y="242802"/>
                      <a:pt x="0" y="147940"/>
                    </a:cubicBezTo>
                    <a:close/>
                    <a:moveTo>
                      <a:pt x="226991" y="125918"/>
                    </a:moveTo>
                    <a:cubicBezTo>
                      <a:pt x="223603" y="76793"/>
                      <a:pt x="184077" y="51384"/>
                      <a:pt x="143987" y="51384"/>
                    </a:cubicBezTo>
                    <a:cubicBezTo>
                      <a:pt x="103896" y="51384"/>
                      <a:pt x="65500" y="75664"/>
                      <a:pt x="57030" y="125918"/>
                    </a:cubicBezTo>
                    <a:lnTo>
                      <a:pt x="227556" y="125918"/>
                    </a:lnTo>
                    <a:close/>
                  </a:path>
                </a:pathLst>
              </a:custGeom>
              <a:solidFill>
                <a:srgbClr val="FA0F0E"/>
              </a:solidFill>
              <a:ln w="56423" cap="flat">
                <a:noFill/>
                <a:prstDash val="solid"/>
                <a:miter/>
              </a:ln>
            </p:spPr>
            <p:txBody>
              <a:bodyPr rtlCol="0" anchor="ctr"/>
              <a:lstStyle/>
              <a:p>
                <a:endParaRPr lang="nl-NL"/>
              </a:p>
            </p:txBody>
          </p:sp>
          <p:sp>
            <p:nvSpPr>
              <p:cNvPr id="48" name="Vrije vorm: vorm 47">
                <a:extLst>
                  <a:ext uri="{FF2B5EF4-FFF2-40B4-BE49-F238E27FC236}">
                    <a16:creationId xmlns:a16="http://schemas.microsoft.com/office/drawing/2014/main" id="{4545BC21-D29E-374C-1F18-7BF232983CAA}"/>
                  </a:ext>
                </a:extLst>
              </p:cNvPr>
              <p:cNvSpPr/>
              <p:nvPr/>
            </p:nvSpPr>
            <p:spPr>
              <a:xfrm>
                <a:off x="5685496" y="4993484"/>
                <a:ext cx="168831" cy="290797"/>
              </a:xfrm>
              <a:custGeom>
                <a:avLst/>
                <a:gdLst>
                  <a:gd name="connsiteX0" fmla="*/ 0 w 168831"/>
                  <a:gd name="connsiteY0" fmla="*/ 5647 h 290797"/>
                  <a:gd name="connsiteX1" fmla="*/ 60418 w 168831"/>
                  <a:gd name="connsiteY1" fmla="*/ 5647 h 290797"/>
                  <a:gd name="connsiteX2" fmla="*/ 60418 w 168831"/>
                  <a:gd name="connsiteY2" fmla="*/ 79052 h 290797"/>
                  <a:gd name="connsiteX3" fmla="*/ 150763 w 168831"/>
                  <a:gd name="connsiteY3" fmla="*/ 0 h 290797"/>
                  <a:gd name="connsiteX4" fmla="*/ 168832 w 168831"/>
                  <a:gd name="connsiteY4" fmla="*/ 2259 h 290797"/>
                  <a:gd name="connsiteX5" fmla="*/ 168832 w 168831"/>
                  <a:gd name="connsiteY5" fmla="*/ 59854 h 290797"/>
                  <a:gd name="connsiteX6" fmla="*/ 151327 w 168831"/>
                  <a:gd name="connsiteY6" fmla="*/ 58160 h 290797"/>
                  <a:gd name="connsiteX7" fmla="*/ 60418 w 168831"/>
                  <a:gd name="connsiteY7" fmla="*/ 157539 h 290797"/>
                  <a:gd name="connsiteX8" fmla="*/ 60418 w 168831"/>
                  <a:gd name="connsiteY8" fmla="*/ 290798 h 290797"/>
                  <a:gd name="connsiteX9" fmla="*/ 0 w 168831"/>
                  <a:gd name="connsiteY9" fmla="*/ 290798 h 290797"/>
                  <a:gd name="connsiteX10" fmla="*/ 0 w 168831"/>
                  <a:gd name="connsiteY10" fmla="*/ 5647 h 290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831" h="290797">
                    <a:moveTo>
                      <a:pt x="0" y="5647"/>
                    </a:moveTo>
                    <a:lnTo>
                      <a:pt x="60418" y="5647"/>
                    </a:lnTo>
                    <a:lnTo>
                      <a:pt x="60418" y="79052"/>
                    </a:lnTo>
                    <a:cubicBezTo>
                      <a:pt x="70017" y="36138"/>
                      <a:pt x="98815" y="0"/>
                      <a:pt x="150763" y="0"/>
                    </a:cubicBezTo>
                    <a:cubicBezTo>
                      <a:pt x="157539" y="0"/>
                      <a:pt x="162621" y="0"/>
                      <a:pt x="168832" y="2259"/>
                    </a:cubicBezTo>
                    <a:lnTo>
                      <a:pt x="168832" y="59854"/>
                    </a:lnTo>
                    <a:cubicBezTo>
                      <a:pt x="162621" y="58724"/>
                      <a:pt x="158103" y="58160"/>
                      <a:pt x="151327" y="58160"/>
                    </a:cubicBezTo>
                    <a:cubicBezTo>
                      <a:pt x="97121" y="58160"/>
                      <a:pt x="60418" y="97685"/>
                      <a:pt x="60418" y="157539"/>
                    </a:cubicBezTo>
                    <a:lnTo>
                      <a:pt x="60418" y="290798"/>
                    </a:lnTo>
                    <a:lnTo>
                      <a:pt x="0" y="290798"/>
                    </a:lnTo>
                    <a:lnTo>
                      <a:pt x="0" y="5647"/>
                    </a:lnTo>
                    <a:close/>
                  </a:path>
                </a:pathLst>
              </a:custGeom>
              <a:solidFill>
                <a:srgbClr val="FA0F0E"/>
              </a:solidFill>
              <a:ln w="56423" cap="flat">
                <a:noFill/>
                <a:prstDash val="solid"/>
                <a:miter/>
              </a:ln>
            </p:spPr>
            <p:txBody>
              <a:bodyPr rtlCol="0" anchor="ctr"/>
              <a:lstStyle/>
              <a:p>
                <a:endParaRPr lang="nl-NL"/>
              </a:p>
            </p:txBody>
          </p:sp>
          <p:sp>
            <p:nvSpPr>
              <p:cNvPr id="49" name="Vrije vorm: vorm 48">
                <a:extLst>
                  <a:ext uri="{FF2B5EF4-FFF2-40B4-BE49-F238E27FC236}">
                    <a16:creationId xmlns:a16="http://schemas.microsoft.com/office/drawing/2014/main" id="{677D632D-795C-3DF9-5D35-66F89C32B4DC}"/>
                  </a:ext>
                </a:extLst>
              </p:cNvPr>
              <p:cNvSpPr/>
              <p:nvPr/>
            </p:nvSpPr>
            <p:spPr>
              <a:xfrm>
                <a:off x="5856586" y="5218781"/>
                <a:ext cx="70581" cy="70581"/>
              </a:xfrm>
              <a:custGeom>
                <a:avLst/>
                <a:gdLst>
                  <a:gd name="connsiteX0" fmla="*/ 0 w 70581"/>
                  <a:gd name="connsiteY0" fmla="*/ 35009 h 70581"/>
                  <a:gd name="connsiteX1" fmla="*/ 35009 w 70581"/>
                  <a:gd name="connsiteY1" fmla="*/ 0 h 70581"/>
                  <a:gd name="connsiteX2" fmla="*/ 70582 w 70581"/>
                  <a:gd name="connsiteY2" fmla="*/ 35009 h 70581"/>
                  <a:gd name="connsiteX3" fmla="*/ 35009 w 70581"/>
                  <a:gd name="connsiteY3" fmla="*/ 70582 h 70581"/>
                  <a:gd name="connsiteX4" fmla="*/ 0 w 70581"/>
                  <a:gd name="connsiteY4" fmla="*/ 35009 h 70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81" h="70581">
                    <a:moveTo>
                      <a:pt x="0" y="35009"/>
                    </a:moveTo>
                    <a:cubicBezTo>
                      <a:pt x="0" y="14116"/>
                      <a:pt x="15810" y="0"/>
                      <a:pt x="35009" y="0"/>
                    </a:cubicBezTo>
                    <a:cubicBezTo>
                      <a:pt x="54207" y="0"/>
                      <a:pt x="70582" y="14116"/>
                      <a:pt x="70582" y="35009"/>
                    </a:cubicBezTo>
                    <a:cubicBezTo>
                      <a:pt x="70582" y="55901"/>
                      <a:pt x="54772" y="70582"/>
                      <a:pt x="35009" y="70582"/>
                    </a:cubicBezTo>
                    <a:cubicBezTo>
                      <a:pt x="15246" y="70582"/>
                      <a:pt x="0" y="55901"/>
                      <a:pt x="0" y="35009"/>
                    </a:cubicBezTo>
                    <a:close/>
                  </a:path>
                </a:pathLst>
              </a:custGeom>
              <a:solidFill>
                <a:srgbClr val="FA0F0E"/>
              </a:solidFill>
              <a:ln w="56423" cap="flat">
                <a:noFill/>
                <a:prstDash val="solid"/>
                <a:miter/>
              </a:ln>
            </p:spPr>
            <p:txBody>
              <a:bodyPr rtlCol="0" anchor="ctr"/>
              <a:lstStyle/>
              <a:p>
                <a:endParaRPr lang="nl-NL"/>
              </a:p>
            </p:txBody>
          </p:sp>
          <p:sp>
            <p:nvSpPr>
              <p:cNvPr id="50" name="Vrije vorm: vorm 49">
                <a:extLst>
                  <a:ext uri="{FF2B5EF4-FFF2-40B4-BE49-F238E27FC236}">
                    <a16:creationId xmlns:a16="http://schemas.microsoft.com/office/drawing/2014/main" id="{DC3847D7-4413-3546-E3D0-B1BF2052B4A8}"/>
                  </a:ext>
                </a:extLst>
              </p:cNvPr>
              <p:cNvSpPr/>
              <p:nvPr/>
            </p:nvSpPr>
            <p:spPr>
              <a:xfrm>
                <a:off x="6059297" y="4895234"/>
                <a:ext cx="379447" cy="389047"/>
              </a:xfrm>
              <a:custGeom>
                <a:avLst/>
                <a:gdLst>
                  <a:gd name="connsiteX0" fmla="*/ 0 w 379447"/>
                  <a:gd name="connsiteY0" fmla="*/ 0 h 389047"/>
                  <a:gd name="connsiteX1" fmla="*/ 81310 w 379447"/>
                  <a:gd name="connsiteY1" fmla="*/ 0 h 389047"/>
                  <a:gd name="connsiteX2" fmla="*/ 189724 w 379447"/>
                  <a:gd name="connsiteY2" fmla="*/ 295315 h 389047"/>
                  <a:gd name="connsiteX3" fmla="*/ 298138 w 379447"/>
                  <a:gd name="connsiteY3" fmla="*/ 0 h 389047"/>
                  <a:gd name="connsiteX4" fmla="*/ 379448 w 379447"/>
                  <a:gd name="connsiteY4" fmla="*/ 0 h 389047"/>
                  <a:gd name="connsiteX5" fmla="*/ 229250 w 379447"/>
                  <a:gd name="connsiteY5" fmla="*/ 389047 h 389047"/>
                  <a:gd name="connsiteX6" fmla="*/ 149634 w 379447"/>
                  <a:gd name="connsiteY6" fmla="*/ 389047 h 389047"/>
                  <a:gd name="connsiteX7" fmla="*/ 0 w 379447"/>
                  <a:gd name="connsiteY7" fmla="*/ 0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447" h="389047">
                    <a:moveTo>
                      <a:pt x="0" y="0"/>
                    </a:moveTo>
                    <a:lnTo>
                      <a:pt x="81310" y="0"/>
                    </a:lnTo>
                    <a:lnTo>
                      <a:pt x="189724" y="295315"/>
                    </a:lnTo>
                    <a:lnTo>
                      <a:pt x="298138" y="0"/>
                    </a:lnTo>
                    <a:lnTo>
                      <a:pt x="379448" y="0"/>
                    </a:lnTo>
                    <a:lnTo>
                      <a:pt x="229250" y="389047"/>
                    </a:lnTo>
                    <a:lnTo>
                      <a:pt x="149634" y="389047"/>
                    </a:lnTo>
                    <a:lnTo>
                      <a:pt x="0" y="0"/>
                    </a:lnTo>
                    <a:close/>
                  </a:path>
                </a:pathLst>
              </a:custGeom>
              <a:solidFill>
                <a:srgbClr val="FA0F0E"/>
              </a:solidFill>
              <a:ln w="56423"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A2DB962D-2DBC-0A53-EFEE-27598E787BF9}"/>
                  </a:ext>
                </a:extLst>
              </p:cNvPr>
              <p:cNvSpPr/>
              <p:nvPr/>
            </p:nvSpPr>
            <p:spPr>
              <a:xfrm>
                <a:off x="6415594" y="4993484"/>
                <a:ext cx="300396" cy="295879"/>
              </a:xfrm>
              <a:custGeom>
                <a:avLst/>
                <a:gdLst>
                  <a:gd name="connsiteX0" fmla="*/ 0 w 300396"/>
                  <a:gd name="connsiteY0" fmla="*/ 147940 h 295879"/>
                  <a:gd name="connsiteX1" fmla="*/ 150198 w 300396"/>
                  <a:gd name="connsiteY1" fmla="*/ 0 h 295879"/>
                  <a:gd name="connsiteX2" fmla="*/ 300396 w 300396"/>
                  <a:gd name="connsiteY2" fmla="*/ 147940 h 295879"/>
                  <a:gd name="connsiteX3" fmla="*/ 150198 w 300396"/>
                  <a:gd name="connsiteY3" fmla="*/ 295879 h 295879"/>
                  <a:gd name="connsiteX4" fmla="*/ 0 w 300396"/>
                  <a:gd name="connsiteY4" fmla="*/ 147940 h 295879"/>
                  <a:gd name="connsiteX5" fmla="*/ 150198 w 300396"/>
                  <a:gd name="connsiteY5" fmla="*/ 229815 h 295879"/>
                  <a:gd name="connsiteX6" fmla="*/ 227556 w 300396"/>
                  <a:gd name="connsiteY6" fmla="*/ 147940 h 295879"/>
                  <a:gd name="connsiteX7" fmla="*/ 150198 w 300396"/>
                  <a:gd name="connsiteY7" fmla="*/ 66065 h 295879"/>
                  <a:gd name="connsiteX8" fmla="*/ 72276 w 300396"/>
                  <a:gd name="connsiteY8" fmla="*/ 147940 h 295879"/>
                  <a:gd name="connsiteX9" fmla="*/ 150198 w 300396"/>
                  <a:gd name="connsiteY9" fmla="*/ 229815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396" h="295879">
                    <a:moveTo>
                      <a:pt x="0" y="147940"/>
                    </a:moveTo>
                    <a:cubicBezTo>
                      <a:pt x="0" y="51384"/>
                      <a:pt x="75664" y="0"/>
                      <a:pt x="150198" y="0"/>
                    </a:cubicBezTo>
                    <a:cubicBezTo>
                      <a:pt x="224732" y="0"/>
                      <a:pt x="300396" y="51384"/>
                      <a:pt x="300396" y="147940"/>
                    </a:cubicBezTo>
                    <a:cubicBezTo>
                      <a:pt x="300396" y="244496"/>
                      <a:pt x="224168" y="295879"/>
                      <a:pt x="150198" y="295879"/>
                    </a:cubicBezTo>
                    <a:cubicBezTo>
                      <a:pt x="76228" y="295879"/>
                      <a:pt x="0" y="244496"/>
                      <a:pt x="0" y="147940"/>
                    </a:cubicBezTo>
                    <a:close/>
                    <a:moveTo>
                      <a:pt x="150198" y="229815"/>
                    </a:moveTo>
                    <a:cubicBezTo>
                      <a:pt x="191418" y="229815"/>
                      <a:pt x="227556" y="199323"/>
                      <a:pt x="227556" y="147940"/>
                    </a:cubicBezTo>
                    <a:cubicBezTo>
                      <a:pt x="227556" y="96556"/>
                      <a:pt x="191418" y="66065"/>
                      <a:pt x="150198" y="66065"/>
                    </a:cubicBezTo>
                    <a:cubicBezTo>
                      <a:pt x="108978" y="66065"/>
                      <a:pt x="72276" y="96556"/>
                      <a:pt x="72276" y="147940"/>
                    </a:cubicBezTo>
                    <a:cubicBezTo>
                      <a:pt x="72276" y="199323"/>
                      <a:pt x="108978" y="229815"/>
                      <a:pt x="150198" y="229815"/>
                    </a:cubicBezTo>
                    <a:close/>
                  </a:path>
                </a:pathLst>
              </a:custGeom>
              <a:solidFill>
                <a:srgbClr val="FA0F0E"/>
              </a:solidFill>
              <a:ln w="56423" cap="flat">
                <a:noFill/>
                <a:prstDash val="solid"/>
                <a:miter/>
              </a:ln>
            </p:spPr>
            <p:txBody>
              <a:bodyPr rtlCol="0" anchor="ctr"/>
              <a:lstStyle/>
              <a:p>
                <a:endParaRPr lang="nl-NL"/>
              </a:p>
            </p:txBody>
          </p:sp>
          <p:sp>
            <p:nvSpPr>
              <p:cNvPr id="52" name="Vrije vorm: vorm 51">
                <a:extLst>
                  <a:ext uri="{FF2B5EF4-FFF2-40B4-BE49-F238E27FC236}">
                    <a16:creationId xmlns:a16="http://schemas.microsoft.com/office/drawing/2014/main" id="{23C12D9B-A68A-CE68-9548-BF6EF8FB9DC9}"/>
                  </a:ext>
                </a:extLst>
              </p:cNvPr>
              <p:cNvSpPr/>
              <p:nvPr/>
            </p:nvSpPr>
            <p:spPr>
              <a:xfrm>
                <a:off x="6744788" y="4993484"/>
                <a:ext cx="300396" cy="295879"/>
              </a:xfrm>
              <a:custGeom>
                <a:avLst/>
                <a:gdLst>
                  <a:gd name="connsiteX0" fmla="*/ 0 w 300396"/>
                  <a:gd name="connsiteY0" fmla="*/ 147940 h 295879"/>
                  <a:gd name="connsiteX1" fmla="*/ 150198 w 300396"/>
                  <a:gd name="connsiteY1" fmla="*/ 0 h 295879"/>
                  <a:gd name="connsiteX2" fmla="*/ 300396 w 300396"/>
                  <a:gd name="connsiteY2" fmla="*/ 147940 h 295879"/>
                  <a:gd name="connsiteX3" fmla="*/ 150198 w 300396"/>
                  <a:gd name="connsiteY3" fmla="*/ 295879 h 295879"/>
                  <a:gd name="connsiteX4" fmla="*/ 0 w 300396"/>
                  <a:gd name="connsiteY4" fmla="*/ 147940 h 295879"/>
                  <a:gd name="connsiteX5" fmla="*/ 150198 w 300396"/>
                  <a:gd name="connsiteY5" fmla="*/ 229815 h 295879"/>
                  <a:gd name="connsiteX6" fmla="*/ 227556 w 300396"/>
                  <a:gd name="connsiteY6" fmla="*/ 147940 h 295879"/>
                  <a:gd name="connsiteX7" fmla="*/ 150198 w 300396"/>
                  <a:gd name="connsiteY7" fmla="*/ 66065 h 295879"/>
                  <a:gd name="connsiteX8" fmla="*/ 72276 w 300396"/>
                  <a:gd name="connsiteY8" fmla="*/ 147940 h 295879"/>
                  <a:gd name="connsiteX9" fmla="*/ 150198 w 300396"/>
                  <a:gd name="connsiteY9" fmla="*/ 229815 h 29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396" h="295879">
                    <a:moveTo>
                      <a:pt x="0" y="147940"/>
                    </a:moveTo>
                    <a:cubicBezTo>
                      <a:pt x="0" y="51384"/>
                      <a:pt x="75664" y="0"/>
                      <a:pt x="150198" y="0"/>
                    </a:cubicBezTo>
                    <a:cubicBezTo>
                      <a:pt x="224733" y="0"/>
                      <a:pt x="300396" y="51384"/>
                      <a:pt x="300396" y="147940"/>
                    </a:cubicBezTo>
                    <a:cubicBezTo>
                      <a:pt x="300396" y="244496"/>
                      <a:pt x="224168" y="295879"/>
                      <a:pt x="150198" y="295879"/>
                    </a:cubicBezTo>
                    <a:cubicBezTo>
                      <a:pt x="76228" y="295879"/>
                      <a:pt x="0" y="244496"/>
                      <a:pt x="0" y="147940"/>
                    </a:cubicBezTo>
                    <a:close/>
                    <a:moveTo>
                      <a:pt x="150198" y="229815"/>
                    </a:moveTo>
                    <a:cubicBezTo>
                      <a:pt x="191418" y="229815"/>
                      <a:pt x="227556" y="199323"/>
                      <a:pt x="227556" y="147940"/>
                    </a:cubicBezTo>
                    <a:cubicBezTo>
                      <a:pt x="227556" y="96556"/>
                      <a:pt x="191418" y="66065"/>
                      <a:pt x="150198" y="66065"/>
                    </a:cubicBezTo>
                    <a:cubicBezTo>
                      <a:pt x="108978" y="66065"/>
                      <a:pt x="72276" y="96556"/>
                      <a:pt x="72276" y="147940"/>
                    </a:cubicBezTo>
                    <a:cubicBezTo>
                      <a:pt x="72276" y="199323"/>
                      <a:pt x="108978" y="229815"/>
                      <a:pt x="150198" y="229815"/>
                    </a:cubicBezTo>
                    <a:close/>
                  </a:path>
                </a:pathLst>
              </a:custGeom>
              <a:solidFill>
                <a:srgbClr val="FA0F0E"/>
              </a:solidFill>
              <a:ln w="56423" cap="flat">
                <a:noFill/>
                <a:prstDash val="solid"/>
                <a:miter/>
              </a:ln>
            </p:spPr>
            <p:txBody>
              <a:bodyPr rtlCol="0" anchor="ctr"/>
              <a:lstStyle/>
              <a:p>
                <a:endParaRPr lang="nl-NL"/>
              </a:p>
            </p:txBody>
          </p:sp>
          <p:sp>
            <p:nvSpPr>
              <p:cNvPr id="53" name="Vrije vorm: vorm 52">
                <a:extLst>
                  <a:ext uri="{FF2B5EF4-FFF2-40B4-BE49-F238E27FC236}">
                    <a16:creationId xmlns:a16="http://schemas.microsoft.com/office/drawing/2014/main" id="{D906F39F-5FDA-5BBC-6DF6-125A18CB8B2F}"/>
                  </a:ext>
                </a:extLst>
              </p:cNvPr>
              <p:cNvSpPr/>
              <p:nvPr/>
            </p:nvSpPr>
            <p:spPr>
              <a:xfrm>
                <a:off x="7086969" y="4993484"/>
                <a:ext cx="181818" cy="290232"/>
              </a:xfrm>
              <a:custGeom>
                <a:avLst/>
                <a:gdLst>
                  <a:gd name="connsiteX0" fmla="*/ 0 w 181818"/>
                  <a:gd name="connsiteY0" fmla="*/ 5647 h 290232"/>
                  <a:gd name="connsiteX1" fmla="*/ 73405 w 181818"/>
                  <a:gd name="connsiteY1" fmla="*/ 5647 h 290232"/>
                  <a:gd name="connsiteX2" fmla="*/ 73405 w 181818"/>
                  <a:gd name="connsiteY2" fmla="*/ 79616 h 290232"/>
                  <a:gd name="connsiteX3" fmla="*/ 162620 w 181818"/>
                  <a:gd name="connsiteY3" fmla="*/ 0 h 290232"/>
                  <a:gd name="connsiteX4" fmla="*/ 181818 w 181818"/>
                  <a:gd name="connsiteY4" fmla="*/ 2259 h 290232"/>
                  <a:gd name="connsiteX5" fmla="*/ 181818 w 181818"/>
                  <a:gd name="connsiteY5" fmla="*/ 72276 h 290232"/>
                  <a:gd name="connsiteX6" fmla="*/ 163185 w 181818"/>
                  <a:gd name="connsiteY6" fmla="*/ 70582 h 290232"/>
                  <a:gd name="connsiteX7" fmla="*/ 73405 w 181818"/>
                  <a:gd name="connsiteY7" fmla="*/ 166009 h 290232"/>
                  <a:gd name="connsiteX8" fmla="*/ 73405 w 181818"/>
                  <a:gd name="connsiteY8" fmla="*/ 290233 h 290232"/>
                  <a:gd name="connsiteX9" fmla="*/ 0 w 181818"/>
                  <a:gd name="connsiteY9" fmla="*/ 290233 h 290232"/>
                  <a:gd name="connsiteX10" fmla="*/ 0 w 181818"/>
                  <a:gd name="connsiteY10" fmla="*/ 5082 h 29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818" h="290232">
                    <a:moveTo>
                      <a:pt x="0" y="5647"/>
                    </a:moveTo>
                    <a:lnTo>
                      <a:pt x="73405" y="5647"/>
                    </a:lnTo>
                    <a:lnTo>
                      <a:pt x="73405" y="79616"/>
                    </a:lnTo>
                    <a:cubicBezTo>
                      <a:pt x="83004" y="35573"/>
                      <a:pt x="111237" y="0"/>
                      <a:pt x="162620" y="0"/>
                    </a:cubicBezTo>
                    <a:cubicBezTo>
                      <a:pt x="169396" y="0"/>
                      <a:pt x="175043" y="0"/>
                      <a:pt x="181818" y="2259"/>
                    </a:cubicBezTo>
                    <a:lnTo>
                      <a:pt x="181818" y="72276"/>
                    </a:lnTo>
                    <a:cubicBezTo>
                      <a:pt x="175043" y="71147"/>
                      <a:pt x="169961" y="70582"/>
                      <a:pt x="163185" y="70582"/>
                    </a:cubicBezTo>
                    <a:cubicBezTo>
                      <a:pt x="107849" y="70582"/>
                      <a:pt x="73405" y="108978"/>
                      <a:pt x="73405" y="166009"/>
                    </a:cubicBezTo>
                    <a:lnTo>
                      <a:pt x="73405" y="290233"/>
                    </a:lnTo>
                    <a:lnTo>
                      <a:pt x="0" y="290233"/>
                    </a:lnTo>
                    <a:lnTo>
                      <a:pt x="0" y="5082"/>
                    </a:lnTo>
                    <a:close/>
                  </a:path>
                </a:pathLst>
              </a:custGeom>
              <a:solidFill>
                <a:srgbClr val="FA0F0E"/>
              </a:solidFill>
              <a:ln w="56423" cap="flat">
                <a:noFill/>
                <a:prstDash val="solid"/>
                <a:miter/>
              </a:ln>
            </p:spPr>
            <p:txBody>
              <a:bodyPr rtlCol="0" anchor="ctr"/>
              <a:lstStyle/>
              <a:p>
                <a:endParaRPr lang="nl-NL"/>
              </a:p>
            </p:txBody>
          </p:sp>
          <p:sp>
            <p:nvSpPr>
              <p:cNvPr id="54" name="Vrije vorm: vorm 53">
                <a:extLst>
                  <a:ext uri="{FF2B5EF4-FFF2-40B4-BE49-F238E27FC236}">
                    <a16:creationId xmlns:a16="http://schemas.microsoft.com/office/drawing/2014/main" id="{B5BF3A5F-44AD-BAA4-BAFA-F241D96B8438}"/>
                  </a:ext>
                </a:extLst>
              </p:cNvPr>
              <p:cNvSpPr/>
              <p:nvPr/>
            </p:nvSpPr>
            <p:spPr>
              <a:xfrm>
                <a:off x="7412774" y="4894669"/>
                <a:ext cx="268775" cy="389047"/>
              </a:xfrm>
              <a:custGeom>
                <a:avLst/>
                <a:gdLst>
                  <a:gd name="connsiteX0" fmla="*/ 565 w 268775"/>
                  <a:gd name="connsiteY0" fmla="*/ 565 h 389047"/>
                  <a:gd name="connsiteX1" fmla="*/ 73970 w 268775"/>
                  <a:gd name="connsiteY1" fmla="*/ 565 h 389047"/>
                  <a:gd name="connsiteX2" fmla="*/ 73970 w 268775"/>
                  <a:gd name="connsiteY2" fmla="*/ 143422 h 389047"/>
                  <a:gd name="connsiteX3" fmla="*/ 160926 w 268775"/>
                  <a:gd name="connsiteY3" fmla="*/ 98815 h 389047"/>
                  <a:gd name="connsiteX4" fmla="*/ 268776 w 268775"/>
                  <a:gd name="connsiteY4" fmla="*/ 221345 h 389047"/>
                  <a:gd name="connsiteX5" fmla="*/ 268776 w 268775"/>
                  <a:gd name="connsiteY5" fmla="*/ 389047 h 389047"/>
                  <a:gd name="connsiteX6" fmla="*/ 195370 w 268775"/>
                  <a:gd name="connsiteY6" fmla="*/ 389047 h 389047"/>
                  <a:gd name="connsiteX7" fmla="*/ 195370 w 268775"/>
                  <a:gd name="connsiteY7" fmla="*/ 233203 h 389047"/>
                  <a:gd name="connsiteX8" fmla="*/ 134388 w 268775"/>
                  <a:gd name="connsiteY8" fmla="*/ 164315 h 389047"/>
                  <a:gd name="connsiteX9" fmla="*/ 73405 w 268775"/>
                  <a:gd name="connsiteY9" fmla="*/ 233203 h 389047"/>
                  <a:gd name="connsiteX10" fmla="*/ 73405 w 268775"/>
                  <a:gd name="connsiteY10" fmla="*/ 389047 h 389047"/>
                  <a:gd name="connsiteX11" fmla="*/ 0 w 268775"/>
                  <a:gd name="connsiteY11" fmla="*/ 389047 h 389047"/>
                  <a:gd name="connsiteX12" fmla="*/ 0 w 268775"/>
                  <a:gd name="connsiteY12" fmla="*/ 0 h 38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775" h="389047">
                    <a:moveTo>
                      <a:pt x="565" y="565"/>
                    </a:moveTo>
                    <a:lnTo>
                      <a:pt x="73970" y="565"/>
                    </a:lnTo>
                    <a:lnTo>
                      <a:pt x="73970" y="143422"/>
                    </a:lnTo>
                    <a:cubicBezTo>
                      <a:pt x="89780" y="118013"/>
                      <a:pt x="118577" y="98815"/>
                      <a:pt x="160926" y="98815"/>
                    </a:cubicBezTo>
                    <a:cubicBezTo>
                      <a:pt x="219651" y="98815"/>
                      <a:pt x="268776" y="134953"/>
                      <a:pt x="268776" y="221345"/>
                    </a:cubicBezTo>
                    <a:lnTo>
                      <a:pt x="268776" y="389047"/>
                    </a:lnTo>
                    <a:lnTo>
                      <a:pt x="195370" y="389047"/>
                    </a:lnTo>
                    <a:lnTo>
                      <a:pt x="195370" y="233203"/>
                    </a:lnTo>
                    <a:cubicBezTo>
                      <a:pt x="195370" y="191418"/>
                      <a:pt x="172784" y="164315"/>
                      <a:pt x="134388" y="164315"/>
                    </a:cubicBezTo>
                    <a:cubicBezTo>
                      <a:pt x="95991" y="164315"/>
                      <a:pt x="73405" y="191983"/>
                      <a:pt x="73405" y="233203"/>
                    </a:cubicBezTo>
                    <a:lnTo>
                      <a:pt x="73405" y="389047"/>
                    </a:lnTo>
                    <a:lnTo>
                      <a:pt x="0" y="389047"/>
                    </a:lnTo>
                    <a:lnTo>
                      <a:pt x="0" y="0"/>
                    </a:lnTo>
                    <a:close/>
                  </a:path>
                </a:pathLst>
              </a:custGeom>
              <a:solidFill>
                <a:srgbClr val="FA0F0E"/>
              </a:solidFill>
              <a:ln w="56423" cap="flat">
                <a:noFill/>
                <a:prstDash val="solid"/>
                <a:miter/>
              </a:ln>
            </p:spPr>
            <p:txBody>
              <a:bodyPr rtlCol="0" anchor="ctr"/>
              <a:lstStyle/>
              <a:p>
                <a:endParaRPr lang="nl-NL"/>
              </a:p>
            </p:txBody>
          </p:sp>
          <p:sp>
            <p:nvSpPr>
              <p:cNvPr id="55" name="Vrije vorm: vorm 54">
                <a:extLst>
                  <a:ext uri="{FF2B5EF4-FFF2-40B4-BE49-F238E27FC236}">
                    <a16:creationId xmlns:a16="http://schemas.microsoft.com/office/drawing/2014/main" id="{DA02CB85-BE87-C1B0-FF50-A1CE003F743C}"/>
                  </a:ext>
                </a:extLst>
              </p:cNvPr>
              <p:cNvSpPr/>
              <p:nvPr/>
            </p:nvSpPr>
            <p:spPr>
              <a:xfrm>
                <a:off x="7723334" y="4993484"/>
                <a:ext cx="285436" cy="295314"/>
              </a:xfrm>
              <a:custGeom>
                <a:avLst/>
                <a:gdLst>
                  <a:gd name="connsiteX0" fmla="*/ 565 w 285436"/>
                  <a:gd name="connsiteY0" fmla="*/ 147940 h 295314"/>
                  <a:gd name="connsiteX1" fmla="*/ 144551 w 285436"/>
                  <a:gd name="connsiteY1" fmla="*/ 0 h 295314"/>
                  <a:gd name="connsiteX2" fmla="*/ 283456 w 285436"/>
                  <a:gd name="connsiteY2" fmla="*/ 176173 h 295314"/>
                  <a:gd name="connsiteX3" fmla="*/ 70017 w 285436"/>
                  <a:gd name="connsiteY3" fmla="*/ 176173 h 295314"/>
                  <a:gd name="connsiteX4" fmla="*/ 156974 w 285436"/>
                  <a:gd name="connsiteY4" fmla="*/ 235461 h 295314"/>
                  <a:gd name="connsiteX5" fmla="*/ 230379 w 285436"/>
                  <a:gd name="connsiteY5" fmla="*/ 209487 h 295314"/>
                  <a:gd name="connsiteX6" fmla="*/ 263694 w 285436"/>
                  <a:gd name="connsiteY6" fmla="*/ 245060 h 295314"/>
                  <a:gd name="connsiteX7" fmla="*/ 148504 w 285436"/>
                  <a:gd name="connsiteY7" fmla="*/ 295315 h 295314"/>
                  <a:gd name="connsiteX8" fmla="*/ 0 w 285436"/>
                  <a:gd name="connsiteY8" fmla="*/ 147375 h 295314"/>
                  <a:gd name="connsiteX9" fmla="*/ 217957 w 285436"/>
                  <a:gd name="connsiteY9" fmla="*/ 123095 h 295314"/>
                  <a:gd name="connsiteX10" fmla="*/ 145116 w 285436"/>
                  <a:gd name="connsiteY10" fmla="*/ 62112 h 295314"/>
                  <a:gd name="connsiteX11" fmla="*/ 68888 w 285436"/>
                  <a:gd name="connsiteY11" fmla="*/ 123095 h 295314"/>
                  <a:gd name="connsiteX12" fmla="*/ 217957 w 285436"/>
                  <a:gd name="connsiteY12" fmla="*/ 123095 h 29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436" h="295314">
                    <a:moveTo>
                      <a:pt x="565" y="147940"/>
                    </a:moveTo>
                    <a:cubicBezTo>
                      <a:pt x="565" y="51948"/>
                      <a:pt x="71711" y="0"/>
                      <a:pt x="144551" y="0"/>
                    </a:cubicBezTo>
                    <a:cubicBezTo>
                      <a:pt x="217392" y="0"/>
                      <a:pt x="299267" y="50819"/>
                      <a:pt x="283456" y="176173"/>
                    </a:cubicBezTo>
                    <a:lnTo>
                      <a:pt x="70017" y="176173"/>
                    </a:lnTo>
                    <a:cubicBezTo>
                      <a:pt x="80181" y="215134"/>
                      <a:pt x="114625" y="235461"/>
                      <a:pt x="156974" y="235461"/>
                    </a:cubicBezTo>
                    <a:cubicBezTo>
                      <a:pt x="184642" y="235461"/>
                      <a:pt x="209487" y="227556"/>
                      <a:pt x="230379" y="209487"/>
                    </a:cubicBezTo>
                    <a:lnTo>
                      <a:pt x="263694" y="245060"/>
                    </a:lnTo>
                    <a:cubicBezTo>
                      <a:pt x="239978" y="274422"/>
                      <a:pt x="199323" y="295315"/>
                      <a:pt x="148504" y="295315"/>
                    </a:cubicBezTo>
                    <a:cubicBezTo>
                      <a:pt x="70017" y="295315"/>
                      <a:pt x="0" y="242237"/>
                      <a:pt x="0" y="147375"/>
                    </a:cubicBezTo>
                    <a:close/>
                    <a:moveTo>
                      <a:pt x="217957" y="123095"/>
                    </a:moveTo>
                    <a:cubicBezTo>
                      <a:pt x="213439" y="82440"/>
                      <a:pt x="179560" y="62112"/>
                      <a:pt x="145116" y="62112"/>
                    </a:cubicBezTo>
                    <a:cubicBezTo>
                      <a:pt x="110672" y="62112"/>
                      <a:pt x="78487" y="81875"/>
                      <a:pt x="68888" y="123095"/>
                    </a:cubicBezTo>
                    <a:lnTo>
                      <a:pt x="217957" y="123095"/>
                    </a:lnTo>
                    <a:close/>
                  </a:path>
                </a:pathLst>
              </a:custGeom>
              <a:solidFill>
                <a:srgbClr val="FA0F0E"/>
              </a:solidFill>
              <a:ln w="56423" cap="flat">
                <a:noFill/>
                <a:prstDash val="solid"/>
                <a:miter/>
              </a:ln>
            </p:spPr>
            <p:txBody>
              <a:bodyPr rtlCol="0" anchor="ctr"/>
              <a:lstStyle/>
              <a:p>
                <a:endParaRPr lang="nl-NL"/>
              </a:p>
            </p:txBody>
          </p:sp>
          <p:sp>
            <p:nvSpPr>
              <p:cNvPr id="56" name="Vrije vorm: vorm 55">
                <a:extLst>
                  <a:ext uri="{FF2B5EF4-FFF2-40B4-BE49-F238E27FC236}">
                    <a16:creationId xmlns:a16="http://schemas.microsoft.com/office/drawing/2014/main" id="{029A4FFA-F885-1CD8-A41C-6E15D4BBB14D}"/>
                  </a:ext>
                </a:extLst>
              </p:cNvPr>
              <p:cNvSpPr/>
              <p:nvPr/>
            </p:nvSpPr>
            <p:spPr>
              <a:xfrm>
                <a:off x="8028813" y="4926290"/>
                <a:ext cx="173913" cy="360814"/>
              </a:xfrm>
              <a:custGeom>
                <a:avLst/>
                <a:gdLst>
                  <a:gd name="connsiteX0" fmla="*/ 40655 w 173913"/>
                  <a:gd name="connsiteY0" fmla="*/ 278940 h 360814"/>
                  <a:gd name="connsiteX1" fmla="*/ 40655 w 173913"/>
                  <a:gd name="connsiteY1" fmla="*/ 131565 h 360814"/>
                  <a:gd name="connsiteX2" fmla="*/ 0 w 173913"/>
                  <a:gd name="connsiteY2" fmla="*/ 131565 h 360814"/>
                  <a:gd name="connsiteX3" fmla="*/ 0 w 173913"/>
                  <a:gd name="connsiteY3" fmla="*/ 72841 h 360814"/>
                  <a:gd name="connsiteX4" fmla="*/ 40655 w 173913"/>
                  <a:gd name="connsiteY4" fmla="*/ 72841 h 360814"/>
                  <a:gd name="connsiteX5" fmla="*/ 40655 w 173913"/>
                  <a:gd name="connsiteY5" fmla="*/ 0 h 360814"/>
                  <a:gd name="connsiteX6" fmla="*/ 114625 w 173913"/>
                  <a:gd name="connsiteY6" fmla="*/ 0 h 360814"/>
                  <a:gd name="connsiteX7" fmla="*/ 114625 w 173913"/>
                  <a:gd name="connsiteY7" fmla="*/ 72841 h 360814"/>
                  <a:gd name="connsiteX8" fmla="*/ 173349 w 173913"/>
                  <a:gd name="connsiteY8" fmla="*/ 72841 h 360814"/>
                  <a:gd name="connsiteX9" fmla="*/ 173349 w 173913"/>
                  <a:gd name="connsiteY9" fmla="*/ 131565 h 360814"/>
                  <a:gd name="connsiteX10" fmla="*/ 114625 w 173913"/>
                  <a:gd name="connsiteY10" fmla="*/ 131565 h 360814"/>
                  <a:gd name="connsiteX11" fmla="*/ 114625 w 173913"/>
                  <a:gd name="connsiteY11" fmla="*/ 267082 h 360814"/>
                  <a:gd name="connsiteX12" fmla="*/ 146810 w 173913"/>
                  <a:gd name="connsiteY12" fmla="*/ 295879 h 360814"/>
                  <a:gd name="connsiteX13" fmla="*/ 173913 w 173913"/>
                  <a:gd name="connsiteY13" fmla="*/ 291362 h 360814"/>
                  <a:gd name="connsiteX14" fmla="*/ 173913 w 173913"/>
                  <a:gd name="connsiteY14" fmla="*/ 347828 h 360814"/>
                  <a:gd name="connsiteX15" fmla="*/ 124224 w 173913"/>
                  <a:gd name="connsiteY15" fmla="*/ 360815 h 360814"/>
                  <a:gd name="connsiteX16" fmla="*/ 41220 w 173913"/>
                  <a:gd name="connsiteY16" fmla="*/ 278375 h 36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3913" h="360814">
                    <a:moveTo>
                      <a:pt x="40655" y="278940"/>
                    </a:moveTo>
                    <a:lnTo>
                      <a:pt x="40655" y="131565"/>
                    </a:lnTo>
                    <a:lnTo>
                      <a:pt x="0" y="131565"/>
                    </a:lnTo>
                    <a:lnTo>
                      <a:pt x="0" y="72841"/>
                    </a:lnTo>
                    <a:lnTo>
                      <a:pt x="40655" y="72841"/>
                    </a:lnTo>
                    <a:lnTo>
                      <a:pt x="40655" y="0"/>
                    </a:lnTo>
                    <a:lnTo>
                      <a:pt x="114625" y="0"/>
                    </a:lnTo>
                    <a:lnTo>
                      <a:pt x="114625" y="72841"/>
                    </a:lnTo>
                    <a:lnTo>
                      <a:pt x="173349" y="72841"/>
                    </a:lnTo>
                    <a:lnTo>
                      <a:pt x="173349" y="131565"/>
                    </a:lnTo>
                    <a:lnTo>
                      <a:pt x="114625" y="131565"/>
                    </a:lnTo>
                    <a:lnTo>
                      <a:pt x="114625" y="267082"/>
                    </a:lnTo>
                    <a:cubicBezTo>
                      <a:pt x="114625" y="281763"/>
                      <a:pt x="123095" y="295879"/>
                      <a:pt x="146810" y="295879"/>
                    </a:cubicBezTo>
                    <a:cubicBezTo>
                      <a:pt x="153586" y="295879"/>
                      <a:pt x="163185" y="294750"/>
                      <a:pt x="173913" y="291362"/>
                    </a:cubicBezTo>
                    <a:lnTo>
                      <a:pt x="173913" y="347828"/>
                    </a:lnTo>
                    <a:cubicBezTo>
                      <a:pt x="163185" y="357427"/>
                      <a:pt x="142293" y="360815"/>
                      <a:pt x="124224" y="360815"/>
                    </a:cubicBezTo>
                    <a:cubicBezTo>
                      <a:pt x="76228" y="360815"/>
                      <a:pt x="41220" y="337099"/>
                      <a:pt x="41220" y="278375"/>
                    </a:cubicBezTo>
                    <a:close/>
                  </a:path>
                </a:pathLst>
              </a:custGeom>
              <a:solidFill>
                <a:srgbClr val="FA0F0E"/>
              </a:solidFill>
              <a:ln w="56423" cap="flat">
                <a:noFill/>
                <a:prstDash val="solid"/>
                <a:miter/>
              </a:ln>
            </p:spPr>
            <p:txBody>
              <a:bodyPr rtlCol="0" anchor="ctr"/>
              <a:lstStyle/>
              <a:p>
                <a:endParaRPr lang="nl-NL"/>
              </a:p>
            </p:txBody>
          </p:sp>
          <p:sp>
            <p:nvSpPr>
              <p:cNvPr id="57" name="Vrije vorm: vorm 56">
                <a:extLst>
                  <a:ext uri="{FF2B5EF4-FFF2-40B4-BE49-F238E27FC236}">
                    <a16:creationId xmlns:a16="http://schemas.microsoft.com/office/drawing/2014/main" id="{51D1CEEB-574F-6C4F-532E-14E81869F10E}"/>
                  </a:ext>
                </a:extLst>
              </p:cNvPr>
              <p:cNvSpPr/>
              <p:nvPr/>
            </p:nvSpPr>
            <p:spPr>
              <a:xfrm>
                <a:off x="8359700" y="4895234"/>
                <a:ext cx="73405" cy="389047"/>
              </a:xfrm>
              <a:custGeom>
                <a:avLst/>
                <a:gdLst>
                  <a:gd name="connsiteX0" fmla="*/ 0 w 73405"/>
                  <a:gd name="connsiteY0" fmla="*/ 0 h 389047"/>
                  <a:gd name="connsiteX1" fmla="*/ 73405 w 73405"/>
                  <a:gd name="connsiteY1" fmla="*/ 0 h 389047"/>
                  <a:gd name="connsiteX2" fmla="*/ 73405 w 73405"/>
                  <a:gd name="connsiteY2" fmla="*/ 389047 h 389047"/>
                  <a:gd name="connsiteX3" fmla="*/ 0 w 73405"/>
                  <a:gd name="connsiteY3" fmla="*/ 389047 h 389047"/>
                  <a:gd name="connsiteX4" fmla="*/ 0 w 73405"/>
                  <a:gd name="connsiteY4" fmla="*/ 0 h 38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05" h="389047">
                    <a:moveTo>
                      <a:pt x="0" y="0"/>
                    </a:moveTo>
                    <a:lnTo>
                      <a:pt x="73405" y="0"/>
                    </a:lnTo>
                    <a:lnTo>
                      <a:pt x="73405" y="389047"/>
                    </a:lnTo>
                    <a:lnTo>
                      <a:pt x="0" y="389047"/>
                    </a:lnTo>
                    <a:lnTo>
                      <a:pt x="0" y="0"/>
                    </a:lnTo>
                    <a:close/>
                  </a:path>
                </a:pathLst>
              </a:custGeom>
              <a:solidFill>
                <a:srgbClr val="FA0F0E"/>
              </a:solidFill>
              <a:ln w="56423" cap="flat">
                <a:noFill/>
                <a:prstDash val="solid"/>
                <a:miter/>
              </a:ln>
            </p:spPr>
            <p:txBody>
              <a:bodyPr rtlCol="0" anchor="ctr"/>
              <a:lstStyle/>
              <a:p>
                <a:endParaRPr lang="nl-NL"/>
              </a:p>
            </p:txBody>
          </p:sp>
          <p:sp>
            <p:nvSpPr>
              <p:cNvPr id="58" name="Vrije vorm: vorm 57">
                <a:extLst>
                  <a:ext uri="{FF2B5EF4-FFF2-40B4-BE49-F238E27FC236}">
                    <a16:creationId xmlns:a16="http://schemas.microsoft.com/office/drawing/2014/main" id="{5C3B3EA0-377C-E8D2-6031-94F6507EF510}"/>
                  </a:ext>
                </a:extLst>
              </p:cNvPr>
              <p:cNvSpPr/>
              <p:nvPr/>
            </p:nvSpPr>
            <p:spPr>
              <a:xfrm>
                <a:off x="8474889" y="4993484"/>
                <a:ext cx="285436" cy="295314"/>
              </a:xfrm>
              <a:custGeom>
                <a:avLst/>
                <a:gdLst>
                  <a:gd name="connsiteX0" fmla="*/ 565 w 285436"/>
                  <a:gd name="connsiteY0" fmla="*/ 147940 h 295314"/>
                  <a:gd name="connsiteX1" fmla="*/ 144552 w 285436"/>
                  <a:gd name="connsiteY1" fmla="*/ 0 h 295314"/>
                  <a:gd name="connsiteX2" fmla="*/ 283457 w 285436"/>
                  <a:gd name="connsiteY2" fmla="*/ 176173 h 295314"/>
                  <a:gd name="connsiteX3" fmla="*/ 70017 w 285436"/>
                  <a:gd name="connsiteY3" fmla="*/ 176173 h 295314"/>
                  <a:gd name="connsiteX4" fmla="*/ 156974 w 285436"/>
                  <a:gd name="connsiteY4" fmla="*/ 235461 h 295314"/>
                  <a:gd name="connsiteX5" fmla="*/ 230379 w 285436"/>
                  <a:gd name="connsiteY5" fmla="*/ 209487 h 295314"/>
                  <a:gd name="connsiteX6" fmla="*/ 263694 w 285436"/>
                  <a:gd name="connsiteY6" fmla="*/ 245060 h 295314"/>
                  <a:gd name="connsiteX7" fmla="*/ 148504 w 285436"/>
                  <a:gd name="connsiteY7" fmla="*/ 295315 h 295314"/>
                  <a:gd name="connsiteX8" fmla="*/ 0 w 285436"/>
                  <a:gd name="connsiteY8" fmla="*/ 147375 h 295314"/>
                  <a:gd name="connsiteX9" fmla="*/ 217957 w 285436"/>
                  <a:gd name="connsiteY9" fmla="*/ 123095 h 295314"/>
                  <a:gd name="connsiteX10" fmla="*/ 145116 w 285436"/>
                  <a:gd name="connsiteY10" fmla="*/ 62112 h 295314"/>
                  <a:gd name="connsiteX11" fmla="*/ 68888 w 285436"/>
                  <a:gd name="connsiteY11" fmla="*/ 123095 h 295314"/>
                  <a:gd name="connsiteX12" fmla="*/ 217957 w 285436"/>
                  <a:gd name="connsiteY12" fmla="*/ 123095 h 29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436" h="295314">
                    <a:moveTo>
                      <a:pt x="565" y="147940"/>
                    </a:moveTo>
                    <a:cubicBezTo>
                      <a:pt x="565" y="51948"/>
                      <a:pt x="71711" y="0"/>
                      <a:pt x="144552" y="0"/>
                    </a:cubicBezTo>
                    <a:cubicBezTo>
                      <a:pt x="217392" y="0"/>
                      <a:pt x="299267" y="50819"/>
                      <a:pt x="283457" y="176173"/>
                    </a:cubicBezTo>
                    <a:lnTo>
                      <a:pt x="70017" y="176173"/>
                    </a:lnTo>
                    <a:cubicBezTo>
                      <a:pt x="80181" y="215134"/>
                      <a:pt x="114625" y="235461"/>
                      <a:pt x="156974" y="235461"/>
                    </a:cubicBezTo>
                    <a:cubicBezTo>
                      <a:pt x="185207" y="235461"/>
                      <a:pt x="209487" y="227556"/>
                      <a:pt x="230379" y="209487"/>
                    </a:cubicBezTo>
                    <a:lnTo>
                      <a:pt x="263694" y="245060"/>
                    </a:lnTo>
                    <a:cubicBezTo>
                      <a:pt x="239978" y="274422"/>
                      <a:pt x="199323" y="295315"/>
                      <a:pt x="148504" y="295315"/>
                    </a:cubicBezTo>
                    <a:cubicBezTo>
                      <a:pt x="70017" y="295315"/>
                      <a:pt x="0" y="242237"/>
                      <a:pt x="0" y="147375"/>
                    </a:cubicBezTo>
                    <a:close/>
                    <a:moveTo>
                      <a:pt x="217957" y="123095"/>
                    </a:moveTo>
                    <a:cubicBezTo>
                      <a:pt x="213440" y="82440"/>
                      <a:pt x="179560" y="62112"/>
                      <a:pt x="145116" y="62112"/>
                    </a:cubicBezTo>
                    <a:cubicBezTo>
                      <a:pt x="110672" y="62112"/>
                      <a:pt x="78487" y="81875"/>
                      <a:pt x="68888" y="123095"/>
                    </a:cubicBezTo>
                    <a:lnTo>
                      <a:pt x="217957" y="123095"/>
                    </a:lnTo>
                    <a:close/>
                  </a:path>
                </a:pathLst>
              </a:custGeom>
              <a:solidFill>
                <a:srgbClr val="FA0F0E"/>
              </a:solidFill>
              <a:ln w="56423" cap="flat">
                <a:noFill/>
                <a:prstDash val="solid"/>
                <a:miter/>
              </a:ln>
            </p:spPr>
            <p:txBody>
              <a:bodyPr rtlCol="0" anchor="ctr"/>
              <a:lstStyle/>
              <a:p>
                <a:endParaRPr lang="nl-NL"/>
              </a:p>
            </p:txBody>
          </p:sp>
          <p:sp>
            <p:nvSpPr>
              <p:cNvPr id="59" name="Vrije vorm: vorm 58">
                <a:extLst>
                  <a:ext uri="{FF2B5EF4-FFF2-40B4-BE49-F238E27FC236}">
                    <a16:creationId xmlns:a16="http://schemas.microsoft.com/office/drawing/2014/main" id="{07F916FD-8595-5D7A-459F-991164C85AE9}"/>
                  </a:ext>
                </a:extLst>
              </p:cNvPr>
              <p:cNvSpPr/>
              <p:nvPr/>
            </p:nvSpPr>
            <p:spPr>
              <a:xfrm>
                <a:off x="8766251" y="4999131"/>
                <a:ext cx="308301" cy="285150"/>
              </a:xfrm>
              <a:custGeom>
                <a:avLst/>
                <a:gdLst>
                  <a:gd name="connsiteX0" fmla="*/ 0 w 308301"/>
                  <a:gd name="connsiteY0" fmla="*/ 0 h 285150"/>
                  <a:gd name="connsiteX1" fmla="*/ 75099 w 308301"/>
                  <a:gd name="connsiteY1" fmla="*/ 0 h 285150"/>
                  <a:gd name="connsiteX2" fmla="*/ 154150 w 308301"/>
                  <a:gd name="connsiteY2" fmla="*/ 197629 h 285150"/>
                  <a:gd name="connsiteX3" fmla="*/ 232638 w 308301"/>
                  <a:gd name="connsiteY3" fmla="*/ 0 h 285150"/>
                  <a:gd name="connsiteX4" fmla="*/ 308301 w 308301"/>
                  <a:gd name="connsiteY4" fmla="*/ 0 h 285150"/>
                  <a:gd name="connsiteX5" fmla="*/ 188594 w 308301"/>
                  <a:gd name="connsiteY5" fmla="*/ 285151 h 285150"/>
                  <a:gd name="connsiteX6" fmla="*/ 120271 w 308301"/>
                  <a:gd name="connsiteY6" fmla="*/ 285151 h 285150"/>
                  <a:gd name="connsiteX7" fmla="*/ 565 w 308301"/>
                  <a:gd name="connsiteY7" fmla="*/ 0 h 28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301" h="285150">
                    <a:moveTo>
                      <a:pt x="0" y="0"/>
                    </a:moveTo>
                    <a:lnTo>
                      <a:pt x="75099" y="0"/>
                    </a:lnTo>
                    <a:lnTo>
                      <a:pt x="154150" y="197629"/>
                    </a:lnTo>
                    <a:lnTo>
                      <a:pt x="232638" y="0"/>
                    </a:lnTo>
                    <a:lnTo>
                      <a:pt x="308301" y="0"/>
                    </a:lnTo>
                    <a:lnTo>
                      <a:pt x="188594" y="285151"/>
                    </a:lnTo>
                    <a:lnTo>
                      <a:pt x="120271" y="285151"/>
                    </a:lnTo>
                    <a:lnTo>
                      <a:pt x="565" y="0"/>
                    </a:lnTo>
                    <a:close/>
                  </a:path>
                </a:pathLst>
              </a:custGeom>
              <a:solidFill>
                <a:srgbClr val="FA0F0E"/>
              </a:solidFill>
              <a:ln w="56423" cap="flat">
                <a:noFill/>
                <a:prstDash val="solid"/>
                <a:miter/>
              </a:ln>
            </p:spPr>
            <p:txBody>
              <a:bodyPr rtlCol="0" anchor="ctr"/>
              <a:lstStyle/>
              <a:p>
                <a:endParaRPr lang="nl-NL"/>
              </a:p>
            </p:txBody>
          </p:sp>
          <p:sp>
            <p:nvSpPr>
              <p:cNvPr id="60" name="Vrije vorm: vorm 59">
                <a:extLst>
                  <a:ext uri="{FF2B5EF4-FFF2-40B4-BE49-F238E27FC236}">
                    <a16:creationId xmlns:a16="http://schemas.microsoft.com/office/drawing/2014/main" id="{054FA586-4916-41A1-D3B6-D3CAC179D137}"/>
                  </a:ext>
                </a:extLst>
              </p:cNvPr>
              <p:cNvSpPr/>
              <p:nvPr/>
            </p:nvSpPr>
            <p:spPr>
              <a:xfrm>
                <a:off x="9080199" y="4993484"/>
                <a:ext cx="285436" cy="295314"/>
              </a:xfrm>
              <a:custGeom>
                <a:avLst/>
                <a:gdLst>
                  <a:gd name="connsiteX0" fmla="*/ 565 w 285436"/>
                  <a:gd name="connsiteY0" fmla="*/ 147940 h 295314"/>
                  <a:gd name="connsiteX1" fmla="*/ 144552 w 285436"/>
                  <a:gd name="connsiteY1" fmla="*/ 0 h 295314"/>
                  <a:gd name="connsiteX2" fmla="*/ 283457 w 285436"/>
                  <a:gd name="connsiteY2" fmla="*/ 176173 h 295314"/>
                  <a:gd name="connsiteX3" fmla="*/ 70017 w 285436"/>
                  <a:gd name="connsiteY3" fmla="*/ 176173 h 295314"/>
                  <a:gd name="connsiteX4" fmla="*/ 156974 w 285436"/>
                  <a:gd name="connsiteY4" fmla="*/ 235461 h 295314"/>
                  <a:gd name="connsiteX5" fmla="*/ 230379 w 285436"/>
                  <a:gd name="connsiteY5" fmla="*/ 209487 h 295314"/>
                  <a:gd name="connsiteX6" fmla="*/ 263694 w 285436"/>
                  <a:gd name="connsiteY6" fmla="*/ 245060 h 295314"/>
                  <a:gd name="connsiteX7" fmla="*/ 148504 w 285436"/>
                  <a:gd name="connsiteY7" fmla="*/ 295315 h 295314"/>
                  <a:gd name="connsiteX8" fmla="*/ 0 w 285436"/>
                  <a:gd name="connsiteY8" fmla="*/ 147375 h 295314"/>
                  <a:gd name="connsiteX9" fmla="*/ 217957 w 285436"/>
                  <a:gd name="connsiteY9" fmla="*/ 123095 h 295314"/>
                  <a:gd name="connsiteX10" fmla="*/ 145116 w 285436"/>
                  <a:gd name="connsiteY10" fmla="*/ 62112 h 295314"/>
                  <a:gd name="connsiteX11" fmla="*/ 68888 w 285436"/>
                  <a:gd name="connsiteY11" fmla="*/ 123095 h 295314"/>
                  <a:gd name="connsiteX12" fmla="*/ 217957 w 285436"/>
                  <a:gd name="connsiteY12" fmla="*/ 123095 h 29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436" h="295314">
                    <a:moveTo>
                      <a:pt x="565" y="147940"/>
                    </a:moveTo>
                    <a:cubicBezTo>
                      <a:pt x="565" y="51948"/>
                      <a:pt x="71711" y="0"/>
                      <a:pt x="144552" y="0"/>
                    </a:cubicBezTo>
                    <a:cubicBezTo>
                      <a:pt x="217392" y="0"/>
                      <a:pt x="299267" y="50819"/>
                      <a:pt x="283457" y="176173"/>
                    </a:cubicBezTo>
                    <a:lnTo>
                      <a:pt x="70017" y="176173"/>
                    </a:lnTo>
                    <a:cubicBezTo>
                      <a:pt x="80181" y="215134"/>
                      <a:pt x="114625" y="235461"/>
                      <a:pt x="156974" y="235461"/>
                    </a:cubicBezTo>
                    <a:cubicBezTo>
                      <a:pt x="184642" y="235461"/>
                      <a:pt x="209487" y="227556"/>
                      <a:pt x="230379" y="209487"/>
                    </a:cubicBezTo>
                    <a:lnTo>
                      <a:pt x="263694" y="245060"/>
                    </a:lnTo>
                    <a:cubicBezTo>
                      <a:pt x="239978" y="274422"/>
                      <a:pt x="199323" y="295315"/>
                      <a:pt x="148504" y="295315"/>
                    </a:cubicBezTo>
                    <a:cubicBezTo>
                      <a:pt x="70017" y="295315"/>
                      <a:pt x="0" y="242237"/>
                      <a:pt x="0" y="147375"/>
                    </a:cubicBezTo>
                    <a:close/>
                    <a:moveTo>
                      <a:pt x="217957" y="123095"/>
                    </a:moveTo>
                    <a:cubicBezTo>
                      <a:pt x="213439" y="82440"/>
                      <a:pt x="179560" y="62112"/>
                      <a:pt x="145116" y="62112"/>
                    </a:cubicBezTo>
                    <a:cubicBezTo>
                      <a:pt x="110672" y="62112"/>
                      <a:pt x="78487" y="81875"/>
                      <a:pt x="68888" y="123095"/>
                    </a:cubicBezTo>
                    <a:lnTo>
                      <a:pt x="217957" y="123095"/>
                    </a:lnTo>
                    <a:close/>
                  </a:path>
                </a:pathLst>
              </a:custGeom>
              <a:solidFill>
                <a:srgbClr val="FA0F0E"/>
              </a:solidFill>
              <a:ln w="56423" cap="flat">
                <a:noFill/>
                <a:prstDash val="solid"/>
                <a:miter/>
              </a:ln>
            </p:spPr>
            <p:txBody>
              <a:bodyPr rtlCol="0" anchor="ctr"/>
              <a:lstStyle/>
              <a:p>
                <a:endParaRPr lang="nl-NL"/>
              </a:p>
            </p:txBody>
          </p:sp>
          <p:sp>
            <p:nvSpPr>
              <p:cNvPr id="61" name="Vrije vorm: vorm 60">
                <a:extLst>
                  <a:ext uri="{FF2B5EF4-FFF2-40B4-BE49-F238E27FC236}">
                    <a16:creationId xmlns:a16="http://schemas.microsoft.com/office/drawing/2014/main" id="{D9EB6FB4-B642-E836-57BC-8387659E6A19}"/>
                  </a:ext>
                </a:extLst>
              </p:cNvPr>
              <p:cNvSpPr/>
              <p:nvPr/>
            </p:nvSpPr>
            <p:spPr>
              <a:xfrm>
                <a:off x="9407134" y="4993484"/>
                <a:ext cx="268775" cy="290232"/>
              </a:xfrm>
              <a:custGeom>
                <a:avLst/>
                <a:gdLst>
                  <a:gd name="connsiteX0" fmla="*/ 565 w 268775"/>
                  <a:gd name="connsiteY0" fmla="*/ 5647 h 290232"/>
                  <a:gd name="connsiteX1" fmla="*/ 73970 w 268775"/>
                  <a:gd name="connsiteY1" fmla="*/ 5647 h 290232"/>
                  <a:gd name="connsiteX2" fmla="*/ 73970 w 268775"/>
                  <a:gd name="connsiteY2" fmla="*/ 44608 h 290232"/>
                  <a:gd name="connsiteX3" fmla="*/ 160926 w 268775"/>
                  <a:gd name="connsiteY3" fmla="*/ 0 h 290232"/>
                  <a:gd name="connsiteX4" fmla="*/ 268775 w 268775"/>
                  <a:gd name="connsiteY4" fmla="*/ 122530 h 290232"/>
                  <a:gd name="connsiteX5" fmla="*/ 268775 w 268775"/>
                  <a:gd name="connsiteY5" fmla="*/ 290233 h 290232"/>
                  <a:gd name="connsiteX6" fmla="*/ 195370 w 268775"/>
                  <a:gd name="connsiteY6" fmla="*/ 290233 h 290232"/>
                  <a:gd name="connsiteX7" fmla="*/ 195370 w 268775"/>
                  <a:gd name="connsiteY7" fmla="*/ 134388 h 290232"/>
                  <a:gd name="connsiteX8" fmla="*/ 134388 w 268775"/>
                  <a:gd name="connsiteY8" fmla="*/ 65500 h 290232"/>
                  <a:gd name="connsiteX9" fmla="*/ 73405 w 268775"/>
                  <a:gd name="connsiteY9" fmla="*/ 134388 h 290232"/>
                  <a:gd name="connsiteX10" fmla="*/ 73405 w 268775"/>
                  <a:gd name="connsiteY10" fmla="*/ 290233 h 290232"/>
                  <a:gd name="connsiteX11" fmla="*/ 0 w 268775"/>
                  <a:gd name="connsiteY11" fmla="*/ 290233 h 290232"/>
                  <a:gd name="connsiteX12" fmla="*/ 0 w 268775"/>
                  <a:gd name="connsiteY12" fmla="*/ 5082 h 29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775" h="290232">
                    <a:moveTo>
                      <a:pt x="565" y="5647"/>
                    </a:moveTo>
                    <a:lnTo>
                      <a:pt x="73970" y="5647"/>
                    </a:lnTo>
                    <a:lnTo>
                      <a:pt x="73970" y="44608"/>
                    </a:lnTo>
                    <a:cubicBezTo>
                      <a:pt x="89780" y="19198"/>
                      <a:pt x="118577" y="0"/>
                      <a:pt x="160926" y="0"/>
                    </a:cubicBezTo>
                    <a:cubicBezTo>
                      <a:pt x="219651" y="0"/>
                      <a:pt x="268775" y="36138"/>
                      <a:pt x="268775" y="122530"/>
                    </a:cubicBezTo>
                    <a:lnTo>
                      <a:pt x="268775" y="290233"/>
                    </a:lnTo>
                    <a:lnTo>
                      <a:pt x="195370" y="290233"/>
                    </a:lnTo>
                    <a:lnTo>
                      <a:pt x="195370" y="134388"/>
                    </a:lnTo>
                    <a:cubicBezTo>
                      <a:pt x="195370" y="92603"/>
                      <a:pt x="172784" y="65500"/>
                      <a:pt x="134388" y="65500"/>
                    </a:cubicBezTo>
                    <a:cubicBezTo>
                      <a:pt x="95991" y="65500"/>
                      <a:pt x="73405" y="93168"/>
                      <a:pt x="73405" y="134388"/>
                    </a:cubicBezTo>
                    <a:lnTo>
                      <a:pt x="73405" y="290233"/>
                    </a:lnTo>
                    <a:lnTo>
                      <a:pt x="0" y="290233"/>
                    </a:lnTo>
                    <a:lnTo>
                      <a:pt x="0" y="5082"/>
                    </a:lnTo>
                    <a:close/>
                  </a:path>
                </a:pathLst>
              </a:custGeom>
              <a:solidFill>
                <a:srgbClr val="FA0F0E"/>
              </a:solidFill>
              <a:ln w="56423" cap="flat">
                <a:noFill/>
                <a:prstDash val="solid"/>
                <a:miter/>
              </a:ln>
            </p:spPr>
            <p:txBody>
              <a:bodyPr rtlCol="0" anchor="ctr"/>
              <a:lstStyle/>
              <a:p>
                <a:endParaRPr lang="nl-NL"/>
              </a:p>
            </p:txBody>
          </p:sp>
          <p:sp>
            <p:nvSpPr>
              <p:cNvPr id="62" name="Vrije vorm: vorm 61">
                <a:extLst>
                  <a:ext uri="{FF2B5EF4-FFF2-40B4-BE49-F238E27FC236}">
                    <a16:creationId xmlns:a16="http://schemas.microsoft.com/office/drawing/2014/main" id="{D8236BE1-41F8-D5A0-ADF0-C8A54DFF3926}"/>
                  </a:ext>
                </a:extLst>
              </p:cNvPr>
              <p:cNvSpPr/>
              <p:nvPr/>
            </p:nvSpPr>
            <p:spPr>
              <a:xfrm>
                <a:off x="9722212" y="5205230"/>
                <a:ext cx="84698" cy="84698"/>
              </a:xfrm>
              <a:custGeom>
                <a:avLst/>
                <a:gdLst>
                  <a:gd name="connsiteX0" fmla="*/ 0 w 84698"/>
                  <a:gd name="connsiteY0" fmla="*/ 42349 h 84698"/>
                  <a:gd name="connsiteX1" fmla="*/ 42349 w 84698"/>
                  <a:gd name="connsiteY1" fmla="*/ 0 h 84698"/>
                  <a:gd name="connsiteX2" fmla="*/ 84698 w 84698"/>
                  <a:gd name="connsiteY2" fmla="*/ 42349 h 84698"/>
                  <a:gd name="connsiteX3" fmla="*/ 42349 w 84698"/>
                  <a:gd name="connsiteY3" fmla="*/ 84698 h 84698"/>
                  <a:gd name="connsiteX4" fmla="*/ 0 w 84698"/>
                  <a:gd name="connsiteY4" fmla="*/ 42349 h 84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98" h="84698">
                    <a:moveTo>
                      <a:pt x="0" y="42349"/>
                    </a:moveTo>
                    <a:cubicBezTo>
                      <a:pt x="0" y="16940"/>
                      <a:pt x="19198" y="0"/>
                      <a:pt x="42349" y="0"/>
                    </a:cubicBezTo>
                    <a:cubicBezTo>
                      <a:pt x="65500" y="0"/>
                      <a:pt x="84698" y="16940"/>
                      <a:pt x="84698" y="42349"/>
                    </a:cubicBezTo>
                    <a:cubicBezTo>
                      <a:pt x="84698" y="67759"/>
                      <a:pt x="64935" y="84698"/>
                      <a:pt x="42349" y="84698"/>
                    </a:cubicBezTo>
                    <a:cubicBezTo>
                      <a:pt x="19763" y="84698"/>
                      <a:pt x="0" y="67759"/>
                      <a:pt x="0" y="42349"/>
                    </a:cubicBezTo>
                    <a:close/>
                  </a:path>
                </a:pathLst>
              </a:custGeom>
              <a:solidFill>
                <a:srgbClr val="FA0F0E"/>
              </a:solidFill>
              <a:ln w="56423" cap="flat">
                <a:noFill/>
                <a:prstDash val="solid"/>
                <a:miter/>
              </a:ln>
            </p:spPr>
            <p:txBody>
              <a:bodyPr rtlCol="0" anchor="ctr"/>
              <a:lstStyle/>
              <a:p>
                <a:endParaRPr lang="nl-NL"/>
              </a:p>
            </p:txBody>
          </p:sp>
        </p:grpSp>
        <p:sp>
          <p:nvSpPr>
            <p:cNvPr id="63" name="Vrije vorm: vorm 62">
              <a:extLst>
                <a:ext uri="{FF2B5EF4-FFF2-40B4-BE49-F238E27FC236}">
                  <a16:creationId xmlns:a16="http://schemas.microsoft.com/office/drawing/2014/main" id="{F4586966-054A-2B51-38A3-FDDCE7B203E3}"/>
                </a:ext>
              </a:extLst>
            </p:cNvPr>
            <p:cNvSpPr/>
            <p:nvPr/>
          </p:nvSpPr>
          <p:spPr>
            <a:xfrm>
              <a:off x="2397794" y="2360897"/>
              <a:ext cx="2247466" cy="1999044"/>
            </a:xfrm>
            <a:custGeom>
              <a:avLst/>
              <a:gdLst>
                <a:gd name="connsiteX0" fmla="*/ 2240267 w 2247466"/>
                <a:gd name="connsiteY0" fmla="*/ 977583 h 1999044"/>
                <a:gd name="connsiteX1" fmla="*/ 1983914 w 2247466"/>
                <a:gd name="connsiteY1" fmla="*/ 210781 h 1999044"/>
                <a:gd name="connsiteX2" fmla="*/ 1939306 w 2247466"/>
                <a:gd name="connsiteY2" fmla="*/ 150928 h 1999044"/>
                <a:gd name="connsiteX3" fmla="*/ 1754100 w 2247466"/>
                <a:gd name="connsiteY3" fmla="*/ 17669 h 1999044"/>
                <a:gd name="connsiteX4" fmla="*/ 1636652 w 2247466"/>
                <a:gd name="connsiteY4" fmla="*/ 22751 h 1999044"/>
                <a:gd name="connsiteX5" fmla="*/ 1215984 w 2247466"/>
                <a:gd name="connsiteY5" fmla="*/ 418574 h 1999044"/>
                <a:gd name="connsiteX6" fmla="*/ 1577928 w 2247466"/>
                <a:gd name="connsiteY6" fmla="*/ 680574 h 1999044"/>
                <a:gd name="connsiteX7" fmla="*/ 1625923 w 2247466"/>
                <a:gd name="connsiteY7" fmla="*/ 830208 h 1999044"/>
                <a:gd name="connsiteX8" fmla="*/ 1482501 w 2247466"/>
                <a:gd name="connsiteY8" fmla="*/ 1271768 h 1999044"/>
                <a:gd name="connsiteX9" fmla="*/ 1354889 w 2247466"/>
                <a:gd name="connsiteY9" fmla="*/ 1364372 h 1999044"/>
                <a:gd name="connsiteX10" fmla="*/ 890743 w 2247466"/>
                <a:gd name="connsiteY10" fmla="*/ 1364372 h 1999044"/>
                <a:gd name="connsiteX11" fmla="*/ 763131 w 2247466"/>
                <a:gd name="connsiteY11" fmla="*/ 1271768 h 1999044"/>
                <a:gd name="connsiteX12" fmla="*/ 619708 w 2247466"/>
                <a:gd name="connsiteY12" fmla="*/ 830208 h 1999044"/>
                <a:gd name="connsiteX13" fmla="*/ 667704 w 2247466"/>
                <a:gd name="connsiteY13" fmla="*/ 680574 h 1999044"/>
                <a:gd name="connsiteX14" fmla="*/ 1029648 w 2247466"/>
                <a:gd name="connsiteY14" fmla="*/ 418574 h 1999044"/>
                <a:gd name="connsiteX15" fmla="*/ 609545 w 2247466"/>
                <a:gd name="connsiteY15" fmla="*/ 22751 h 1999044"/>
                <a:gd name="connsiteX16" fmla="*/ 491532 w 2247466"/>
                <a:gd name="connsiteY16" fmla="*/ 17669 h 1999044"/>
                <a:gd name="connsiteX17" fmla="*/ 306325 w 2247466"/>
                <a:gd name="connsiteY17" fmla="*/ 150928 h 1999044"/>
                <a:gd name="connsiteX18" fmla="*/ 262282 w 2247466"/>
                <a:gd name="connsiteY18" fmla="*/ 210781 h 1999044"/>
                <a:gd name="connsiteX19" fmla="*/ 5929 w 2247466"/>
                <a:gd name="connsiteY19" fmla="*/ 977583 h 1999044"/>
                <a:gd name="connsiteX20" fmla="*/ 5929 w 2247466"/>
                <a:gd name="connsiteY20" fmla="*/ 1052682 h 1999044"/>
                <a:gd name="connsiteX21" fmla="*/ 135799 w 2247466"/>
                <a:gd name="connsiteY21" fmla="*/ 1452458 h 1999044"/>
                <a:gd name="connsiteX22" fmla="*/ 178149 w 2247466"/>
                <a:gd name="connsiteY22" fmla="*/ 1512311 h 1999044"/>
                <a:gd name="connsiteX23" fmla="*/ 778376 w 2247466"/>
                <a:gd name="connsiteY23" fmla="*/ 1974199 h 1999044"/>
                <a:gd name="connsiteX24" fmla="*/ 851217 w 2247466"/>
                <a:gd name="connsiteY24" fmla="*/ 1999044 h 1999044"/>
                <a:gd name="connsiteX25" fmla="*/ 1396673 w 2247466"/>
                <a:gd name="connsiteY25" fmla="*/ 1999044 h 1999044"/>
                <a:gd name="connsiteX26" fmla="*/ 1469514 w 2247466"/>
                <a:gd name="connsiteY26" fmla="*/ 1974199 h 1999044"/>
                <a:gd name="connsiteX27" fmla="*/ 2069742 w 2247466"/>
                <a:gd name="connsiteY27" fmla="*/ 1512311 h 1999044"/>
                <a:gd name="connsiteX28" fmla="*/ 2112091 w 2247466"/>
                <a:gd name="connsiteY28" fmla="*/ 1452458 h 1999044"/>
                <a:gd name="connsiteX29" fmla="*/ 2241961 w 2247466"/>
                <a:gd name="connsiteY29" fmla="*/ 1052682 h 1999044"/>
                <a:gd name="connsiteX30" fmla="*/ 2241961 w 2247466"/>
                <a:gd name="connsiteY30" fmla="*/ 977583 h 1999044"/>
                <a:gd name="connsiteX31" fmla="*/ 1462173 w 2247466"/>
                <a:gd name="connsiteY31" fmla="*/ 404458 h 1999044"/>
                <a:gd name="connsiteX32" fmla="*/ 1701587 w 2247466"/>
                <a:gd name="connsiteY32" fmla="*/ 171255 h 1999044"/>
                <a:gd name="connsiteX33" fmla="*/ 1814518 w 2247466"/>
                <a:gd name="connsiteY33" fmla="*/ 252001 h 1999044"/>
                <a:gd name="connsiteX34" fmla="*/ 1705539 w 2247466"/>
                <a:gd name="connsiteY34" fmla="*/ 585712 h 1999044"/>
                <a:gd name="connsiteX35" fmla="*/ 1668837 w 2247466"/>
                <a:gd name="connsiteY35" fmla="*/ 553527 h 1999044"/>
                <a:gd name="connsiteX36" fmla="*/ 1462173 w 2247466"/>
                <a:gd name="connsiteY36" fmla="*/ 403893 h 1999044"/>
                <a:gd name="connsiteX37" fmla="*/ 544609 w 2247466"/>
                <a:gd name="connsiteY37" fmla="*/ 171255 h 1999044"/>
                <a:gd name="connsiteX38" fmla="*/ 784023 w 2247466"/>
                <a:gd name="connsiteY38" fmla="*/ 404458 h 1999044"/>
                <a:gd name="connsiteX39" fmla="*/ 577359 w 2247466"/>
                <a:gd name="connsiteY39" fmla="*/ 554091 h 1999044"/>
                <a:gd name="connsiteX40" fmla="*/ 540657 w 2247466"/>
                <a:gd name="connsiteY40" fmla="*/ 586277 h 1999044"/>
                <a:gd name="connsiteX41" fmla="*/ 432243 w 2247466"/>
                <a:gd name="connsiteY41" fmla="*/ 252566 h 1999044"/>
                <a:gd name="connsiteX42" fmla="*/ 544609 w 2247466"/>
                <a:gd name="connsiteY42" fmla="*/ 171820 h 1999044"/>
                <a:gd name="connsiteX43" fmla="*/ 156692 w 2247466"/>
                <a:gd name="connsiteY43" fmla="*/ 1015979 h 1999044"/>
                <a:gd name="connsiteX44" fmla="*/ 339640 w 2247466"/>
                <a:gd name="connsiteY44" fmla="*/ 470522 h 1999044"/>
                <a:gd name="connsiteX45" fmla="*/ 472334 w 2247466"/>
                <a:gd name="connsiteY45" fmla="*/ 878204 h 1999044"/>
                <a:gd name="connsiteX46" fmla="*/ 472334 w 2247466"/>
                <a:gd name="connsiteY46" fmla="*/ 878204 h 1999044"/>
                <a:gd name="connsiteX47" fmla="*/ 615756 w 2247466"/>
                <a:gd name="connsiteY47" fmla="*/ 1319764 h 1999044"/>
                <a:gd name="connsiteX48" fmla="*/ 634390 w 2247466"/>
                <a:gd name="connsiteY48" fmla="*/ 1364372 h 1999044"/>
                <a:gd name="connsiteX49" fmla="*/ 269623 w 2247466"/>
                <a:gd name="connsiteY49" fmla="*/ 1364372 h 1999044"/>
                <a:gd name="connsiteX50" fmla="*/ 156692 w 2247466"/>
                <a:gd name="connsiteY50" fmla="*/ 1015979 h 1999044"/>
                <a:gd name="connsiteX51" fmla="*/ 1383686 w 2247466"/>
                <a:gd name="connsiteY51" fmla="*/ 1843199 h 1999044"/>
                <a:gd name="connsiteX52" fmla="*/ 863075 w 2247466"/>
                <a:gd name="connsiteY52" fmla="*/ 1843199 h 1999044"/>
                <a:gd name="connsiteX53" fmla="*/ 442407 w 2247466"/>
                <a:gd name="connsiteY53" fmla="*/ 1519652 h 1999044"/>
                <a:gd name="connsiteX54" fmla="*/ 1804919 w 2247466"/>
                <a:gd name="connsiteY54" fmla="*/ 1519652 h 1999044"/>
                <a:gd name="connsiteX55" fmla="*/ 1383686 w 2247466"/>
                <a:gd name="connsiteY55" fmla="*/ 1843199 h 1999044"/>
                <a:gd name="connsiteX56" fmla="*/ 1976574 w 2247466"/>
                <a:gd name="connsiteY56" fmla="*/ 1364372 h 1999044"/>
                <a:gd name="connsiteX57" fmla="*/ 1612371 w 2247466"/>
                <a:gd name="connsiteY57" fmla="*/ 1364372 h 1999044"/>
                <a:gd name="connsiteX58" fmla="*/ 1631005 w 2247466"/>
                <a:gd name="connsiteY58" fmla="*/ 1319764 h 1999044"/>
                <a:gd name="connsiteX59" fmla="*/ 1774427 w 2247466"/>
                <a:gd name="connsiteY59" fmla="*/ 878768 h 1999044"/>
                <a:gd name="connsiteX60" fmla="*/ 1774427 w 2247466"/>
                <a:gd name="connsiteY60" fmla="*/ 878768 h 1999044"/>
                <a:gd name="connsiteX61" fmla="*/ 1907121 w 2247466"/>
                <a:gd name="connsiteY61" fmla="*/ 471087 h 1999044"/>
                <a:gd name="connsiteX62" fmla="*/ 2089505 w 2247466"/>
                <a:gd name="connsiteY62" fmla="*/ 1016544 h 1999044"/>
                <a:gd name="connsiteX63" fmla="*/ 1976574 w 2247466"/>
                <a:gd name="connsiteY63" fmla="*/ 1364936 h 199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247466" h="1999044">
                  <a:moveTo>
                    <a:pt x="2240267" y="977583"/>
                  </a:moveTo>
                  <a:lnTo>
                    <a:pt x="1983914" y="210781"/>
                  </a:lnTo>
                  <a:cubicBezTo>
                    <a:pt x="1976009" y="187630"/>
                    <a:pt x="1959069" y="164479"/>
                    <a:pt x="1939306" y="150928"/>
                  </a:cubicBezTo>
                  <a:lnTo>
                    <a:pt x="1754100" y="17669"/>
                  </a:lnTo>
                  <a:cubicBezTo>
                    <a:pt x="1718527" y="-7740"/>
                    <a:pt x="1669402" y="-5482"/>
                    <a:pt x="1636652" y="22751"/>
                  </a:cubicBezTo>
                  <a:lnTo>
                    <a:pt x="1215984" y="418574"/>
                  </a:lnTo>
                  <a:lnTo>
                    <a:pt x="1577928" y="680574"/>
                  </a:lnTo>
                  <a:cubicBezTo>
                    <a:pt x="1624794" y="714454"/>
                    <a:pt x="1643992" y="774872"/>
                    <a:pt x="1625923" y="830208"/>
                  </a:cubicBezTo>
                  <a:lnTo>
                    <a:pt x="1482501" y="1271768"/>
                  </a:lnTo>
                  <a:cubicBezTo>
                    <a:pt x="1464432" y="1327104"/>
                    <a:pt x="1413048" y="1364372"/>
                    <a:pt x="1354889" y="1364372"/>
                  </a:cubicBezTo>
                  <a:lnTo>
                    <a:pt x="890743" y="1364372"/>
                  </a:lnTo>
                  <a:cubicBezTo>
                    <a:pt x="832019" y="1364372"/>
                    <a:pt x="781200" y="1327104"/>
                    <a:pt x="763131" y="1271768"/>
                  </a:cubicBezTo>
                  <a:lnTo>
                    <a:pt x="619708" y="830208"/>
                  </a:lnTo>
                  <a:cubicBezTo>
                    <a:pt x="601640" y="774872"/>
                    <a:pt x="621402" y="714454"/>
                    <a:pt x="667704" y="680574"/>
                  </a:cubicBezTo>
                  <a:lnTo>
                    <a:pt x="1029648" y="418574"/>
                  </a:lnTo>
                  <a:lnTo>
                    <a:pt x="609545" y="22751"/>
                  </a:lnTo>
                  <a:cubicBezTo>
                    <a:pt x="576795" y="-4917"/>
                    <a:pt x="527105" y="-7176"/>
                    <a:pt x="491532" y="17669"/>
                  </a:cubicBezTo>
                  <a:lnTo>
                    <a:pt x="306325" y="150928"/>
                  </a:lnTo>
                  <a:cubicBezTo>
                    <a:pt x="286562" y="165044"/>
                    <a:pt x="269623" y="188195"/>
                    <a:pt x="262282" y="210781"/>
                  </a:cubicBezTo>
                  <a:lnTo>
                    <a:pt x="5929" y="977583"/>
                  </a:lnTo>
                  <a:cubicBezTo>
                    <a:pt x="-1976" y="1000734"/>
                    <a:pt x="-1976" y="1029531"/>
                    <a:pt x="5929" y="1052682"/>
                  </a:cubicBezTo>
                  <a:lnTo>
                    <a:pt x="135799" y="1452458"/>
                  </a:lnTo>
                  <a:cubicBezTo>
                    <a:pt x="143140" y="1475044"/>
                    <a:pt x="158950" y="1497630"/>
                    <a:pt x="178149" y="1512311"/>
                  </a:cubicBezTo>
                  <a:lnTo>
                    <a:pt x="778376" y="1974199"/>
                  </a:lnTo>
                  <a:cubicBezTo>
                    <a:pt x="798139" y="1989445"/>
                    <a:pt x="826372" y="1999044"/>
                    <a:pt x="851217" y="1999044"/>
                  </a:cubicBezTo>
                  <a:lnTo>
                    <a:pt x="1396673" y="1999044"/>
                  </a:lnTo>
                  <a:cubicBezTo>
                    <a:pt x="1421518" y="1999044"/>
                    <a:pt x="1449751" y="1989445"/>
                    <a:pt x="1469514" y="1974199"/>
                  </a:cubicBezTo>
                  <a:lnTo>
                    <a:pt x="2069742" y="1512311"/>
                  </a:lnTo>
                  <a:cubicBezTo>
                    <a:pt x="2088375" y="1497630"/>
                    <a:pt x="2104186" y="1475044"/>
                    <a:pt x="2112091" y="1452458"/>
                  </a:cubicBezTo>
                  <a:lnTo>
                    <a:pt x="2241961" y="1052682"/>
                  </a:lnTo>
                  <a:cubicBezTo>
                    <a:pt x="2249302" y="1029531"/>
                    <a:pt x="2249302" y="1000169"/>
                    <a:pt x="2241961" y="977583"/>
                  </a:cubicBezTo>
                  <a:moveTo>
                    <a:pt x="1462173" y="404458"/>
                  </a:moveTo>
                  <a:lnTo>
                    <a:pt x="1701587" y="171255"/>
                  </a:lnTo>
                  <a:lnTo>
                    <a:pt x="1814518" y="252001"/>
                  </a:lnTo>
                  <a:lnTo>
                    <a:pt x="1705539" y="585712"/>
                  </a:lnTo>
                  <a:cubicBezTo>
                    <a:pt x="1694246" y="574419"/>
                    <a:pt x="1682389" y="563691"/>
                    <a:pt x="1668837" y="553527"/>
                  </a:cubicBezTo>
                  <a:lnTo>
                    <a:pt x="1462173" y="403893"/>
                  </a:lnTo>
                  <a:close/>
                  <a:moveTo>
                    <a:pt x="544609" y="171255"/>
                  </a:moveTo>
                  <a:lnTo>
                    <a:pt x="784023" y="404458"/>
                  </a:lnTo>
                  <a:lnTo>
                    <a:pt x="577359" y="554091"/>
                  </a:lnTo>
                  <a:cubicBezTo>
                    <a:pt x="564372" y="564255"/>
                    <a:pt x="551950" y="574984"/>
                    <a:pt x="540657" y="586277"/>
                  </a:cubicBezTo>
                  <a:lnTo>
                    <a:pt x="432243" y="252566"/>
                  </a:lnTo>
                  <a:lnTo>
                    <a:pt x="544609" y="171820"/>
                  </a:lnTo>
                  <a:close/>
                  <a:moveTo>
                    <a:pt x="156692" y="1015979"/>
                  </a:moveTo>
                  <a:lnTo>
                    <a:pt x="339640" y="470522"/>
                  </a:lnTo>
                  <a:lnTo>
                    <a:pt x="472334" y="878204"/>
                  </a:lnTo>
                  <a:lnTo>
                    <a:pt x="472334" y="878204"/>
                  </a:lnTo>
                  <a:cubicBezTo>
                    <a:pt x="472334" y="878204"/>
                    <a:pt x="615756" y="1319764"/>
                    <a:pt x="615756" y="1319764"/>
                  </a:cubicBezTo>
                  <a:cubicBezTo>
                    <a:pt x="620838" y="1335574"/>
                    <a:pt x="627049" y="1350255"/>
                    <a:pt x="634390" y="1364372"/>
                  </a:cubicBezTo>
                  <a:lnTo>
                    <a:pt x="269623" y="1364372"/>
                  </a:lnTo>
                  <a:lnTo>
                    <a:pt x="156692" y="1015979"/>
                  </a:lnTo>
                  <a:close/>
                  <a:moveTo>
                    <a:pt x="1383686" y="1843199"/>
                  </a:moveTo>
                  <a:lnTo>
                    <a:pt x="863075" y="1843199"/>
                  </a:lnTo>
                  <a:lnTo>
                    <a:pt x="442407" y="1519652"/>
                  </a:lnTo>
                  <a:lnTo>
                    <a:pt x="1804919" y="1519652"/>
                  </a:lnTo>
                  <a:lnTo>
                    <a:pt x="1383686" y="1843199"/>
                  </a:lnTo>
                  <a:close/>
                  <a:moveTo>
                    <a:pt x="1976574" y="1364372"/>
                  </a:moveTo>
                  <a:lnTo>
                    <a:pt x="1612371" y="1364372"/>
                  </a:lnTo>
                  <a:cubicBezTo>
                    <a:pt x="1619712" y="1350255"/>
                    <a:pt x="1625923" y="1335574"/>
                    <a:pt x="1631005" y="1319764"/>
                  </a:cubicBezTo>
                  <a:lnTo>
                    <a:pt x="1774427" y="878768"/>
                  </a:lnTo>
                  <a:cubicBezTo>
                    <a:pt x="1774427" y="878768"/>
                    <a:pt x="1774427" y="878768"/>
                    <a:pt x="1774427" y="878768"/>
                  </a:cubicBezTo>
                  <a:lnTo>
                    <a:pt x="1907121" y="471087"/>
                  </a:lnTo>
                  <a:lnTo>
                    <a:pt x="2089505" y="1016544"/>
                  </a:lnTo>
                  <a:lnTo>
                    <a:pt x="1976574" y="1364936"/>
                  </a:lnTo>
                  <a:close/>
                </a:path>
              </a:pathLst>
            </a:custGeom>
            <a:solidFill>
              <a:srgbClr val="FA0F0E"/>
            </a:solidFill>
            <a:ln w="56423" cap="flat">
              <a:noFill/>
              <a:prstDash val="solid"/>
              <a:miter/>
            </a:ln>
          </p:spPr>
          <p:txBody>
            <a:bodyPr rtlCol="0" anchor="ctr"/>
            <a:lstStyle/>
            <a:p>
              <a:endParaRPr lang="nl-NL"/>
            </a:p>
          </p:txBody>
        </p:sp>
        <p:sp>
          <p:nvSpPr>
            <p:cNvPr id="64" name="Vrije vorm: vorm 63">
              <a:extLst>
                <a:ext uri="{FF2B5EF4-FFF2-40B4-BE49-F238E27FC236}">
                  <a16:creationId xmlns:a16="http://schemas.microsoft.com/office/drawing/2014/main" id="{0A8CE82E-B197-00DA-070F-123B48AAD97A}"/>
                </a:ext>
              </a:extLst>
            </p:cNvPr>
            <p:cNvSpPr/>
            <p:nvPr/>
          </p:nvSpPr>
          <p:spPr>
            <a:xfrm>
              <a:off x="6384538" y="2628143"/>
              <a:ext cx="2141170" cy="1525698"/>
            </a:xfrm>
            <a:custGeom>
              <a:avLst/>
              <a:gdLst>
                <a:gd name="connsiteX0" fmla="*/ 1502546 w 2141170"/>
                <a:gd name="connsiteY0" fmla="*/ 930552 h 1525698"/>
                <a:gd name="connsiteX1" fmla="*/ 1206102 w 2141170"/>
                <a:gd name="connsiteY1" fmla="*/ 0 h 1525698"/>
                <a:gd name="connsiteX2" fmla="*/ 937327 w 2141170"/>
                <a:gd name="connsiteY2" fmla="*/ 0 h 1525698"/>
                <a:gd name="connsiteX3" fmla="*/ 630154 w 2141170"/>
                <a:gd name="connsiteY3" fmla="*/ 930552 h 1525698"/>
                <a:gd name="connsiteX4" fmla="*/ 356862 w 2141170"/>
                <a:gd name="connsiteY4" fmla="*/ 0 h 1525698"/>
                <a:gd name="connsiteX5" fmla="*/ 0 w 2141170"/>
                <a:gd name="connsiteY5" fmla="*/ 0 h 1525698"/>
                <a:gd name="connsiteX6" fmla="*/ 479392 w 2141170"/>
                <a:gd name="connsiteY6" fmla="*/ 1525698 h 1525698"/>
                <a:gd name="connsiteX7" fmla="*/ 748167 w 2141170"/>
                <a:gd name="connsiteY7" fmla="*/ 1525698 h 1525698"/>
                <a:gd name="connsiteX8" fmla="*/ 1070585 w 2141170"/>
                <a:gd name="connsiteY8" fmla="*/ 571431 h 1525698"/>
                <a:gd name="connsiteX9" fmla="*/ 1395262 w 2141170"/>
                <a:gd name="connsiteY9" fmla="*/ 1525698 h 1525698"/>
                <a:gd name="connsiteX10" fmla="*/ 1664037 w 2141170"/>
                <a:gd name="connsiteY10" fmla="*/ 1525698 h 1525698"/>
                <a:gd name="connsiteX11" fmla="*/ 2141170 w 2141170"/>
                <a:gd name="connsiteY11" fmla="*/ 0 h 1525698"/>
                <a:gd name="connsiteX12" fmla="*/ 1784309 w 2141170"/>
                <a:gd name="connsiteY12" fmla="*/ 0 h 1525698"/>
                <a:gd name="connsiteX13" fmla="*/ 1502546 w 2141170"/>
                <a:gd name="connsiteY13" fmla="*/ 930552 h 152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41170" h="1525698">
                  <a:moveTo>
                    <a:pt x="1502546" y="930552"/>
                  </a:moveTo>
                  <a:lnTo>
                    <a:pt x="1206102" y="0"/>
                  </a:lnTo>
                  <a:lnTo>
                    <a:pt x="937327" y="0"/>
                  </a:lnTo>
                  <a:lnTo>
                    <a:pt x="630154" y="930552"/>
                  </a:lnTo>
                  <a:lnTo>
                    <a:pt x="356862" y="0"/>
                  </a:lnTo>
                  <a:lnTo>
                    <a:pt x="0" y="0"/>
                  </a:lnTo>
                  <a:lnTo>
                    <a:pt x="479392" y="1525698"/>
                  </a:lnTo>
                  <a:lnTo>
                    <a:pt x="748167" y="1525698"/>
                  </a:lnTo>
                  <a:lnTo>
                    <a:pt x="1070585" y="571431"/>
                  </a:lnTo>
                  <a:lnTo>
                    <a:pt x="1395262" y="1525698"/>
                  </a:lnTo>
                  <a:lnTo>
                    <a:pt x="1664037" y="1525698"/>
                  </a:lnTo>
                  <a:lnTo>
                    <a:pt x="2141170" y="0"/>
                  </a:lnTo>
                  <a:lnTo>
                    <a:pt x="1784309" y="0"/>
                  </a:lnTo>
                  <a:lnTo>
                    <a:pt x="1502546" y="930552"/>
                  </a:lnTo>
                  <a:close/>
                </a:path>
              </a:pathLst>
            </a:custGeom>
            <a:solidFill>
              <a:srgbClr val="FA0F0E"/>
            </a:solidFill>
            <a:ln w="56423" cap="flat">
              <a:noFill/>
              <a:prstDash val="solid"/>
              <a:miter/>
            </a:ln>
          </p:spPr>
          <p:txBody>
            <a:bodyPr rtlCol="0" anchor="ctr"/>
            <a:lstStyle/>
            <a:p>
              <a:endParaRPr lang="nl-NL"/>
            </a:p>
          </p:txBody>
        </p:sp>
        <p:sp>
          <p:nvSpPr>
            <p:cNvPr id="65" name="Vrije vorm: vorm 64">
              <a:extLst>
                <a:ext uri="{FF2B5EF4-FFF2-40B4-BE49-F238E27FC236}">
                  <a16:creationId xmlns:a16="http://schemas.microsoft.com/office/drawing/2014/main" id="{8A6310A9-E963-E3E0-C703-1543AFB8F59C}"/>
                </a:ext>
              </a:extLst>
            </p:cNvPr>
            <p:cNvSpPr/>
            <p:nvPr/>
          </p:nvSpPr>
          <p:spPr>
            <a:xfrm>
              <a:off x="8721644" y="2628143"/>
              <a:ext cx="1072279" cy="1525698"/>
            </a:xfrm>
            <a:custGeom>
              <a:avLst/>
              <a:gdLst>
                <a:gd name="connsiteX0" fmla="*/ 1072280 w 1072279"/>
                <a:gd name="connsiteY0" fmla="*/ 309431 h 1525698"/>
                <a:gd name="connsiteX1" fmla="*/ 1072280 w 1072279"/>
                <a:gd name="connsiteY1" fmla="*/ 0 h 1525698"/>
                <a:gd name="connsiteX2" fmla="*/ 0 w 1072279"/>
                <a:gd name="connsiteY2" fmla="*/ 0 h 1525698"/>
                <a:gd name="connsiteX3" fmla="*/ 0 w 1072279"/>
                <a:gd name="connsiteY3" fmla="*/ 1525698 h 1525698"/>
                <a:gd name="connsiteX4" fmla="*/ 339922 w 1072279"/>
                <a:gd name="connsiteY4" fmla="*/ 1525698 h 1525698"/>
                <a:gd name="connsiteX5" fmla="*/ 339922 w 1072279"/>
                <a:gd name="connsiteY5" fmla="*/ 904578 h 1525698"/>
                <a:gd name="connsiteX6" fmla="*/ 937327 w 1072279"/>
                <a:gd name="connsiteY6" fmla="*/ 904578 h 1525698"/>
                <a:gd name="connsiteX7" fmla="*/ 937327 w 1072279"/>
                <a:gd name="connsiteY7" fmla="*/ 614345 h 1525698"/>
                <a:gd name="connsiteX8" fmla="*/ 339922 w 1072279"/>
                <a:gd name="connsiteY8" fmla="*/ 614345 h 1525698"/>
                <a:gd name="connsiteX9" fmla="*/ 339922 w 1072279"/>
                <a:gd name="connsiteY9" fmla="*/ 309431 h 1525698"/>
                <a:gd name="connsiteX10" fmla="*/ 1072280 w 1072279"/>
                <a:gd name="connsiteY10" fmla="*/ 309431 h 152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2279" h="1525698">
                  <a:moveTo>
                    <a:pt x="1072280" y="309431"/>
                  </a:moveTo>
                  <a:lnTo>
                    <a:pt x="1072280" y="0"/>
                  </a:lnTo>
                  <a:lnTo>
                    <a:pt x="0" y="0"/>
                  </a:lnTo>
                  <a:lnTo>
                    <a:pt x="0" y="1525698"/>
                  </a:lnTo>
                  <a:lnTo>
                    <a:pt x="339922" y="1525698"/>
                  </a:lnTo>
                  <a:lnTo>
                    <a:pt x="339922" y="904578"/>
                  </a:lnTo>
                  <a:lnTo>
                    <a:pt x="937327" y="904578"/>
                  </a:lnTo>
                  <a:lnTo>
                    <a:pt x="937327" y="614345"/>
                  </a:lnTo>
                  <a:lnTo>
                    <a:pt x="339922" y="614345"/>
                  </a:lnTo>
                  <a:lnTo>
                    <a:pt x="339922" y="309431"/>
                  </a:lnTo>
                  <a:lnTo>
                    <a:pt x="1072280" y="309431"/>
                  </a:lnTo>
                  <a:close/>
                </a:path>
              </a:pathLst>
            </a:custGeom>
            <a:solidFill>
              <a:srgbClr val="FA0F0E"/>
            </a:solidFill>
            <a:ln w="56423" cap="flat">
              <a:noFill/>
              <a:prstDash val="solid"/>
              <a:miter/>
            </a:ln>
          </p:spPr>
          <p:txBody>
            <a:bodyPr rtlCol="0" anchor="ctr"/>
            <a:lstStyle/>
            <a:p>
              <a:endParaRPr lang="nl-NL"/>
            </a:p>
          </p:txBody>
        </p:sp>
        <p:sp>
          <p:nvSpPr>
            <p:cNvPr id="66" name="Vrije vorm: vorm 65">
              <a:extLst>
                <a:ext uri="{FF2B5EF4-FFF2-40B4-BE49-F238E27FC236}">
                  <a16:creationId xmlns:a16="http://schemas.microsoft.com/office/drawing/2014/main" id="{8521305C-5434-9B5F-4D5B-827DCDC342E0}"/>
                </a:ext>
              </a:extLst>
            </p:cNvPr>
            <p:cNvSpPr/>
            <p:nvPr/>
          </p:nvSpPr>
          <p:spPr>
            <a:xfrm>
              <a:off x="4980807" y="2627579"/>
              <a:ext cx="1356865" cy="1530215"/>
            </a:xfrm>
            <a:custGeom>
              <a:avLst/>
              <a:gdLst>
                <a:gd name="connsiteX0" fmla="*/ 928857 w 1356865"/>
                <a:gd name="connsiteY0" fmla="*/ 931116 h 1530215"/>
                <a:gd name="connsiteX1" fmla="*/ 710900 w 1356865"/>
                <a:gd name="connsiteY1" fmla="*/ 638060 h 1530215"/>
                <a:gd name="connsiteX2" fmla="*/ 1233770 w 1356865"/>
                <a:gd name="connsiteY2" fmla="*/ 0 h 1530215"/>
                <a:gd name="connsiteX3" fmla="*/ 855452 w 1356865"/>
                <a:gd name="connsiteY3" fmla="*/ 0 h 1530215"/>
                <a:gd name="connsiteX4" fmla="*/ 339922 w 1356865"/>
                <a:gd name="connsiteY4" fmla="*/ 642578 h 1530215"/>
                <a:gd name="connsiteX5" fmla="*/ 339922 w 1356865"/>
                <a:gd name="connsiteY5" fmla="*/ 565 h 1530215"/>
                <a:gd name="connsiteX6" fmla="*/ 0 w 1356865"/>
                <a:gd name="connsiteY6" fmla="*/ 565 h 1530215"/>
                <a:gd name="connsiteX7" fmla="*/ 0 w 1356865"/>
                <a:gd name="connsiteY7" fmla="*/ 1526828 h 1530215"/>
                <a:gd name="connsiteX8" fmla="*/ 339922 w 1356865"/>
                <a:gd name="connsiteY8" fmla="*/ 1526828 h 1530215"/>
                <a:gd name="connsiteX9" fmla="*/ 339922 w 1356865"/>
                <a:gd name="connsiteY9" fmla="*/ 1092608 h 1530215"/>
                <a:gd name="connsiteX10" fmla="*/ 466969 w 1356865"/>
                <a:gd name="connsiteY10" fmla="*/ 935634 h 1530215"/>
                <a:gd name="connsiteX11" fmla="*/ 496332 w 1356865"/>
                <a:gd name="connsiteY11" fmla="*/ 899496 h 1530215"/>
                <a:gd name="connsiteX12" fmla="*/ 635801 w 1356865"/>
                <a:gd name="connsiteY12" fmla="*/ 1082444 h 1530215"/>
                <a:gd name="connsiteX13" fmla="*/ 1304352 w 1356865"/>
                <a:gd name="connsiteY13" fmla="*/ 1530216 h 1530215"/>
                <a:gd name="connsiteX14" fmla="*/ 1356865 w 1356865"/>
                <a:gd name="connsiteY14" fmla="*/ 1526828 h 1530215"/>
                <a:gd name="connsiteX15" fmla="*/ 1356865 w 1356865"/>
                <a:gd name="connsiteY15" fmla="*/ 1208362 h 1530215"/>
                <a:gd name="connsiteX16" fmla="*/ 1330326 w 1356865"/>
                <a:gd name="connsiteY16" fmla="*/ 1208927 h 1530215"/>
                <a:gd name="connsiteX17" fmla="*/ 928857 w 1356865"/>
                <a:gd name="connsiteY17" fmla="*/ 931116 h 15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56865" h="1530215">
                  <a:moveTo>
                    <a:pt x="928857" y="931116"/>
                  </a:moveTo>
                  <a:lnTo>
                    <a:pt x="710900" y="638060"/>
                  </a:lnTo>
                  <a:lnTo>
                    <a:pt x="1233770" y="0"/>
                  </a:lnTo>
                  <a:lnTo>
                    <a:pt x="855452" y="0"/>
                  </a:lnTo>
                  <a:lnTo>
                    <a:pt x="339922" y="642578"/>
                  </a:lnTo>
                  <a:lnTo>
                    <a:pt x="339922" y="565"/>
                  </a:lnTo>
                  <a:lnTo>
                    <a:pt x="0" y="565"/>
                  </a:lnTo>
                  <a:lnTo>
                    <a:pt x="0" y="1526828"/>
                  </a:lnTo>
                  <a:lnTo>
                    <a:pt x="339922" y="1526828"/>
                  </a:lnTo>
                  <a:lnTo>
                    <a:pt x="339922" y="1092608"/>
                  </a:lnTo>
                  <a:lnTo>
                    <a:pt x="466969" y="935634"/>
                  </a:lnTo>
                  <a:lnTo>
                    <a:pt x="496332" y="899496"/>
                  </a:lnTo>
                  <a:lnTo>
                    <a:pt x="635801" y="1082444"/>
                  </a:lnTo>
                  <a:cubicBezTo>
                    <a:pt x="889896" y="1447776"/>
                    <a:pt x="1051387" y="1530216"/>
                    <a:pt x="1304352" y="1530216"/>
                  </a:cubicBezTo>
                  <a:cubicBezTo>
                    <a:pt x="1321292" y="1530216"/>
                    <a:pt x="1339926" y="1529086"/>
                    <a:pt x="1356865" y="1526828"/>
                  </a:cubicBezTo>
                  <a:lnTo>
                    <a:pt x="1356865" y="1208362"/>
                  </a:lnTo>
                  <a:cubicBezTo>
                    <a:pt x="1348395" y="1208362"/>
                    <a:pt x="1339926" y="1208927"/>
                    <a:pt x="1330326" y="1208927"/>
                  </a:cubicBezTo>
                  <a:cubicBezTo>
                    <a:pt x="1216266" y="1208927"/>
                    <a:pt x="1103900" y="1182388"/>
                    <a:pt x="928857" y="931116"/>
                  </a:cubicBezTo>
                </a:path>
              </a:pathLst>
            </a:custGeom>
            <a:solidFill>
              <a:srgbClr val="FA0F0E"/>
            </a:solidFill>
            <a:ln w="56423" cap="flat">
              <a:noFill/>
              <a:prstDash val="solid"/>
              <a:miter/>
            </a:ln>
          </p:spPr>
          <p:txBody>
            <a:bodyPr rtlCol="0" anchor="ctr"/>
            <a:lstStyle/>
            <a:p>
              <a:endParaRPr lang="nl-NL"/>
            </a:p>
          </p:txBody>
        </p:sp>
      </p:grpSp>
    </p:spTree>
    <p:extLst>
      <p:ext uri="{BB962C8B-B14F-4D97-AF65-F5344CB8AC3E}">
        <p14:creationId xmlns:p14="http://schemas.microsoft.com/office/powerpoint/2010/main" val="11129510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0"/>
            <a:ext cx="2409299" cy="648003"/>
            <a:chOff x="5102693" y="2667001"/>
            <a:chExt cx="2409303" cy="648004"/>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5"/>
              <a:ext cx="21987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betekent de naam KWF?</a:t>
            </a:r>
          </a:p>
        </p:txBody>
      </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9753599" y="304762"/>
            <a:ext cx="2438399" cy="648000"/>
            <a:chOff x="5102693" y="2667001"/>
            <a:chExt cx="2438404"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8" y="2667002"/>
              <a:ext cx="22278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19" name="Tijdelijke aanduiding voor tekst 2">
            <a:extLst>
              <a:ext uri="{FF2B5EF4-FFF2-40B4-BE49-F238E27FC236}">
                <a16:creationId xmlns:a16="http://schemas.microsoft.com/office/drawing/2014/main" id="{B6A5AC6E-F8D7-7A48-C59E-34C87C807155}"/>
              </a:ext>
            </a:extLst>
          </p:cNvPr>
          <p:cNvSpPr txBox="1">
            <a:spLocks/>
          </p:cNvSpPr>
          <p:nvPr/>
        </p:nvSpPr>
        <p:spPr>
          <a:xfrm>
            <a:off x="615147" y="1406970"/>
            <a:ext cx="3653690" cy="95410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KWF</a:t>
            </a:r>
            <a:r>
              <a:rPr lang="nl-NL" sz="2800">
                <a:solidFill>
                  <a:srgbClr val="000000"/>
                </a:solidFill>
                <a:latin typeface="Visby CF Medium" pitchFamily="50" charset="0"/>
              </a:rPr>
              <a:t> is de afkorting voor:</a:t>
            </a:r>
          </a:p>
        </p:txBody>
      </p:sp>
      <p:pic>
        <p:nvPicPr>
          <p:cNvPr id="5" name="Afbeelding 4">
            <a:extLst>
              <a:ext uri="{FF2B5EF4-FFF2-40B4-BE49-F238E27FC236}">
                <a16:creationId xmlns:a16="http://schemas.microsoft.com/office/drawing/2014/main" id="{43FDF95F-F8E6-E10A-FA26-BF07C823EB9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56855" y="1389855"/>
            <a:ext cx="4078290" cy="4078290"/>
          </a:xfrm>
          <a:prstGeom prst="ellipse">
            <a:avLst/>
          </a:prstGeom>
        </p:spPr>
      </p:pic>
      <p:pic>
        <p:nvPicPr>
          <p:cNvPr id="17" name="Afbeelding 16">
            <a:extLst>
              <a:ext uri="{FF2B5EF4-FFF2-40B4-BE49-F238E27FC236}">
                <a16:creationId xmlns:a16="http://schemas.microsoft.com/office/drawing/2014/main" id="{4150B3B5-BB9F-9D8A-2816-7D845782E07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30998" y="3668145"/>
            <a:ext cx="1800000" cy="1800000"/>
          </a:xfrm>
          <a:prstGeom prst="ellipse">
            <a:avLst/>
          </a:prstGeom>
        </p:spPr>
      </p:pic>
      <p:sp>
        <p:nvSpPr>
          <p:cNvPr id="18" name="Tijdelijke aanduiding voor tekst 2">
            <a:extLst>
              <a:ext uri="{FF2B5EF4-FFF2-40B4-BE49-F238E27FC236}">
                <a16:creationId xmlns:a16="http://schemas.microsoft.com/office/drawing/2014/main" id="{1C7FBB7D-D9D2-C70C-4EE4-7CDC1D45678D}"/>
              </a:ext>
            </a:extLst>
          </p:cNvPr>
          <p:cNvSpPr txBox="1">
            <a:spLocks/>
          </p:cNvSpPr>
          <p:nvPr/>
        </p:nvSpPr>
        <p:spPr>
          <a:xfrm>
            <a:off x="615147" y="2601217"/>
            <a:ext cx="3640680"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a:t>
            </a:r>
            <a:r>
              <a:rPr lang="nl-NL" sz="2800">
                <a:solidFill>
                  <a:srgbClr val="000000"/>
                </a:solidFill>
                <a:latin typeface="Visby CF Medium" pitchFamily="50" charset="0"/>
              </a:rPr>
              <a:t>oningin </a:t>
            </a:r>
            <a:br>
              <a:rPr lang="nl-NL" sz="2800">
                <a:solidFill>
                  <a:srgbClr val="000000"/>
                </a:solidFill>
                <a:latin typeface="Visby CF Medium" pitchFamily="50" charset="0"/>
              </a:rPr>
            </a:br>
            <a:r>
              <a:rPr lang="nl-NL" sz="2800">
                <a:solidFill>
                  <a:srgbClr val="FF0000"/>
                </a:solidFill>
                <a:latin typeface="Visby CF Bold" pitchFamily="50" charset="0"/>
              </a:rPr>
              <a:t>W</a:t>
            </a:r>
            <a:r>
              <a:rPr lang="nl-NL" sz="2800">
                <a:solidFill>
                  <a:srgbClr val="000000"/>
                </a:solidFill>
                <a:latin typeface="Visby CF Medium" pitchFamily="50" charset="0"/>
              </a:rPr>
              <a:t>ilhelmina </a:t>
            </a:r>
            <a:br>
              <a:rPr lang="nl-NL" sz="2800">
                <a:solidFill>
                  <a:srgbClr val="000000"/>
                </a:solidFill>
                <a:latin typeface="Visby CF Medium" pitchFamily="50" charset="0"/>
              </a:rPr>
            </a:br>
            <a:r>
              <a:rPr lang="nl-NL" sz="2800">
                <a:solidFill>
                  <a:srgbClr val="FF0000"/>
                </a:solidFill>
                <a:latin typeface="Visby CF Bold" pitchFamily="50" charset="0"/>
              </a:rPr>
              <a:t>F</a:t>
            </a:r>
            <a:r>
              <a:rPr lang="nl-NL" sz="2800">
                <a:solidFill>
                  <a:srgbClr val="000000"/>
                </a:solidFill>
                <a:latin typeface="Visby CF Medium" pitchFamily="50" charset="0"/>
              </a:rPr>
              <a:t>onds</a:t>
            </a:r>
          </a:p>
        </p:txBody>
      </p:sp>
      <p:sp>
        <p:nvSpPr>
          <p:cNvPr id="28" name="Tekstvak 27">
            <a:extLst>
              <a:ext uri="{FF2B5EF4-FFF2-40B4-BE49-F238E27FC236}">
                <a16:creationId xmlns:a16="http://schemas.microsoft.com/office/drawing/2014/main" id="{18E62D75-5269-BA41-7B84-438E1F12585D}"/>
              </a:ext>
            </a:extLst>
          </p:cNvPr>
          <p:cNvSpPr txBox="1"/>
          <p:nvPr/>
        </p:nvSpPr>
        <p:spPr>
          <a:xfrm>
            <a:off x="8686800" y="1240739"/>
            <a:ext cx="2870583" cy="2387196"/>
          </a:xfrm>
          <a:custGeom>
            <a:avLst/>
            <a:gdLst>
              <a:gd name="connsiteX0" fmla="*/ 0 w 2870583"/>
              <a:gd name="connsiteY0" fmla="*/ 324859 h 1949116"/>
              <a:gd name="connsiteX1" fmla="*/ 324859 w 2870583"/>
              <a:gd name="connsiteY1" fmla="*/ 0 h 1949116"/>
              <a:gd name="connsiteX2" fmla="*/ 1674507 w 2870583"/>
              <a:gd name="connsiteY2" fmla="*/ 0 h 1949116"/>
              <a:gd name="connsiteX3" fmla="*/ 1674507 w 2870583"/>
              <a:gd name="connsiteY3" fmla="*/ 0 h 1949116"/>
              <a:gd name="connsiteX4" fmla="*/ 2392153 w 2870583"/>
              <a:gd name="connsiteY4" fmla="*/ 0 h 1949116"/>
              <a:gd name="connsiteX5" fmla="*/ 2545724 w 2870583"/>
              <a:gd name="connsiteY5" fmla="*/ 0 h 1949116"/>
              <a:gd name="connsiteX6" fmla="*/ 2870583 w 2870583"/>
              <a:gd name="connsiteY6" fmla="*/ 324859 h 1949116"/>
              <a:gd name="connsiteX7" fmla="*/ 2870583 w 2870583"/>
              <a:gd name="connsiteY7" fmla="*/ 1136984 h 1949116"/>
              <a:gd name="connsiteX8" fmla="*/ 2870583 w 2870583"/>
              <a:gd name="connsiteY8" fmla="*/ 1136984 h 1949116"/>
              <a:gd name="connsiteX9" fmla="*/ 2870583 w 2870583"/>
              <a:gd name="connsiteY9" fmla="*/ 1624263 h 1949116"/>
              <a:gd name="connsiteX10" fmla="*/ 2870583 w 2870583"/>
              <a:gd name="connsiteY10" fmla="*/ 1624257 h 1949116"/>
              <a:gd name="connsiteX11" fmla="*/ 2545724 w 2870583"/>
              <a:gd name="connsiteY11" fmla="*/ 1949116 h 1949116"/>
              <a:gd name="connsiteX12" fmla="*/ 2392153 w 2870583"/>
              <a:gd name="connsiteY12" fmla="*/ 1949116 h 1949116"/>
              <a:gd name="connsiteX13" fmla="*/ 1817452 w 2870583"/>
              <a:gd name="connsiteY13" fmla="*/ 2398348 h 1949116"/>
              <a:gd name="connsiteX14" fmla="*/ 1674507 w 2870583"/>
              <a:gd name="connsiteY14" fmla="*/ 1949116 h 1949116"/>
              <a:gd name="connsiteX15" fmla="*/ 324859 w 2870583"/>
              <a:gd name="connsiteY15" fmla="*/ 1949116 h 1949116"/>
              <a:gd name="connsiteX16" fmla="*/ 0 w 2870583"/>
              <a:gd name="connsiteY16" fmla="*/ 1624257 h 1949116"/>
              <a:gd name="connsiteX17" fmla="*/ 0 w 2870583"/>
              <a:gd name="connsiteY17" fmla="*/ 1624263 h 1949116"/>
              <a:gd name="connsiteX18" fmla="*/ 0 w 2870583"/>
              <a:gd name="connsiteY18" fmla="*/ 1136984 h 1949116"/>
              <a:gd name="connsiteX19" fmla="*/ 0 w 2870583"/>
              <a:gd name="connsiteY19" fmla="*/ 1136984 h 1949116"/>
              <a:gd name="connsiteX20" fmla="*/ 0 w 2870583"/>
              <a:gd name="connsiteY20" fmla="*/ 324859 h 1949116"/>
              <a:gd name="connsiteX0" fmla="*/ 0 w 2870583"/>
              <a:gd name="connsiteY0" fmla="*/ 324859 h 2398348"/>
              <a:gd name="connsiteX1" fmla="*/ 324859 w 2870583"/>
              <a:gd name="connsiteY1" fmla="*/ 0 h 2398348"/>
              <a:gd name="connsiteX2" fmla="*/ 1674507 w 2870583"/>
              <a:gd name="connsiteY2" fmla="*/ 0 h 2398348"/>
              <a:gd name="connsiteX3" fmla="*/ 1674507 w 2870583"/>
              <a:gd name="connsiteY3" fmla="*/ 0 h 2398348"/>
              <a:gd name="connsiteX4" fmla="*/ 2392153 w 2870583"/>
              <a:gd name="connsiteY4" fmla="*/ 0 h 2398348"/>
              <a:gd name="connsiteX5" fmla="*/ 2545724 w 2870583"/>
              <a:gd name="connsiteY5" fmla="*/ 0 h 2398348"/>
              <a:gd name="connsiteX6" fmla="*/ 2870583 w 2870583"/>
              <a:gd name="connsiteY6" fmla="*/ 324859 h 2398348"/>
              <a:gd name="connsiteX7" fmla="*/ 2870583 w 2870583"/>
              <a:gd name="connsiteY7" fmla="*/ 1136984 h 2398348"/>
              <a:gd name="connsiteX8" fmla="*/ 2870583 w 2870583"/>
              <a:gd name="connsiteY8" fmla="*/ 1136984 h 2398348"/>
              <a:gd name="connsiteX9" fmla="*/ 2870583 w 2870583"/>
              <a:gd name="connsiteY9" fmla="*/ 1624263 h 2398348"/>
              <a:gd name="connsiteX10" fmla="*/ 2870583 w 2870583"/>
              <a:gd name="connsiteY10" fmla="*/ 1624257 h 2398348"/>
              <a:gd name="connsiteX11" fmla="*/ 2545724 w 2870583"/>
              <a:gd name="connsiteY11" fmla="*/ 1949116 h 2398348"/>
              <a:gd name="connsiteX12" fmla="*/ 1990709 w 2870583"/>
              <a:gd name="connsiteY12" fmla="*/ 1937965 h 2398348"/>
              <a:gd name="connsiteX13" fmla="*/ 1817452 w 2870583"/>
              <a:gd name="connsiteY13" fmla="*/ 2398348 h 2398348"/>
              <a:gd name="connsiteX14" fmla="*/ 1674507 w 2870583"/>
              <a:gd name="connsiteY14" fmla="*/ 1949116 h 2398348"/>
              <a:gd name="connsiteX15" fmla="*/ 324859 w 2870583"/>
              <a:gd name="connsiteY15" fmla="*/ 1949116 h 2398348"/>
              <a:gd name="connsiteX16" fmla="*/ 0 w 2870583"/>
              <a:gd name="connsiteY16" fmla="*/ 1624257 h 2398348"/>
              <a:gd name="connsiteX17" fmla="*/ 0 w 2870583"/>
              <a:gd name="connsiteY17" fmla="*/ 1624263 h 2398348"/>
              <a:gd name="connsiteX18" fmla="*/ 0 w 2870583"/>
              <a:gd name="connsiteY18" fmla="*/ 1136984 h 2398348"/>
              <a:gd name="connsiteX19" fmla="*/ 0 w 2870583"/>
              <a:gd name="connsiteY19" fmla="*/ 1136984 h 2398348"/>
              <a:gd name="connsiteX20" fmla="*/ 0 w 2870583"/>
              <a:gd name="connsiteY20" fmla="*/ 324859 h 2398348"/>
              <a:gd name="connsiteX0" fmla="*/ 0 w 2870583"/>
              <a:gd name="connsiteY0" fmla="*/ 324859 h 2387196"/>
              <a:gd name="connsiteX1" fmla="*/ 324859 w 2870583"/>
              <a:gd name="connsiteY1" fmla="*/ 0 h 2387196"/>
              <a:gd name="connsiteX2" fmla="*/ 1674507 w 2870583"/>
              <a:gd name="connsiteY2" fmla="*/ 0 h 2387196"/>
              <a:gd name="connsiteX3" fmla="*/ 1674507 w 2870583"/>
              <a:gd name="connsiteY3" fmla="*/ 0 h 2387196"/>
              <a:gd name="connsiteX4" fmla="*/ 2392153 w 2870583"/>
              <a:gd name="connsiteY4" fmla="*/ 0 h 2387196"/>
              <a:gd name="connsiteX5" fmla="*/ 2545724 w 2870583"/>
              <a:gd name="connsiteY5" fmla="*/ 0 h 2387196"/>
              <a:gd name="connsiteX6" fmla="*/ 2870583 w 2870583"/>
              <a:gd name="connsiteY6" fmla="*/ 324859 h 2387196"/>
              <a:gd name="connsiteX7" fmla="*/ 2870583 w 2870583"/>
              <a:gd name="connsiteY7" fmla="*/ 1136984 h 2387196"/>
              <a:gd name="connsiteX8" fmla="*/ 2870583 w 2870583"/>
              <a:gd name="connsiteY8" fmla="*/ 1136984 h 2387196"/>
              <a:gd name="connsiteX9" fmla="*/ 2870583 w 2870583"/>
              <a:gd name="connsiteY9" fmla="*/ 1624263 h 2387196"/>
              <a:gd name="connsiteX10" fmla="*/ 2870583 w 2870583"/>
              <a:gd name="connsiteY10" fmla="*/ 1624257 h 2387196"/>
              <a:gd name="connsiteX11" fmla="*/ 2545724 w 2870583"/>
              <a:gd name="connsiteY11" fmla="*/ 1949116 h 2387196"/>
              <a:gd name="connsiteX12" fmla="*/ 1990709 w 2870583"/>
              <a:gd name="connsiteY12" fmla="*/ 1937965 h 2387196"/>
              <a:gd name="connsiteX13" fmla="*/ 1650184 w 2870583"/>
              <a:gd name="connsiteY13" fmla="*/ 2387196 h 2387196"/>
              <a:gd name="connsiteX14" fmla="*/ 1674507 w 2870583"/>
              <a:gd name="connsiteY14" fmla="*/ 1949116 h 2387196"/>
              <a:gd name="connsiteX15" fmla="*/ 324859 w 2870583"/>
              <a:gd name="connsiteY15" fmla="*/ 1949116 h 2387196"/>
              <a:gd name="connsiteX16" fmla="*/ 0 w 2870583"/>
              <a:gd name="connsiteY16" fmla="*/ 1624257 h 2387196"/>
              <a:gd name="connsiteX17" fmla="*/ 0 w 2870583"/>
              <a:gd name="connsiteY17" fmla="*/ 1624263 h 2387196"/>
              <a:gd name="connsiteX18" fmla="*/ 0 w 2870583"/>
              <a:gd name="connsiteY18" fmla="*/ 1136984 h 2387196"/>
              <a:gd name="connsiteX19" fmla="*/ 0 w 2870583"/>
              <a:gd name="connsiteY19" fmla="*/ 1136984 h 2387196"/>
              <a:gd name="connsiteX20" fmla="*/ 0 w 2870583"/>
              <a:gd name="connsiteY20" fmla="*/ 324859 h 238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70583" h="2387196">
                <a:moveTo>
                  <a:pt x="0" y="324859"/>
                </a:moveTo>
                <a:cubicBezTo>
                  <a:pt x="0" y="145444"/>
                  <a:pt x="145444" y="0"/>
                  <a:pt x="324859" y="0"/>
                </a:cubicBezTo>
                <a:lnTo>
                  <a:pt x="1674507" y="0"/>
                </a:lnTo>
                <a:lnTo>
                  <a:pt x="1674507" y="0"/>
                </a:lnTo>
                <a:lnTo>
                  <a:pt x="2392153" y="0"/>
                </a:lnTo>
                <a:lnTo>
                  <a:pt x="2545724" y="0"/>
                </a:lnTo>
                <a:cubicBezTo>
                  <a:pt x="2725139" y="0"/>
                  <a:pt x="2870583" y="145444"/>
                  <a:pt x="2870583" y="324859"/>
                </a:cubicBezTo>
                <a:lnTo>
                  <a:pt x="2870583" y="1136984"/>
                </a:lnTo>
                <a:lnTo>
                  <a:pt x="2870583" y="1136984"/>
                </a:lnTo>
                <a:lnTo>
                  <a:pt x="2870583" y="1624263"/>
                </a:lnTo>
                <a:lnTo>
                  <a:pt x="2870583" y="1624257"/>
                </a:lnTo>
                <a:cubicBezTo>
                  <a:pt x="2870583" y="1803672"/>
                  <a:pt x="2725139" y="1949116"/>
                  <a:pt x="2545724" y="1949116"/>
                </a:cubicBezTo>
                <a:lnTo>
                  <a:pt x="1990709" y="1937965"/>
                </a:lnTo>
                <a:lnTo>
                  <a:pt x="1650184" y="2387196"/>
                </a:lnTo>
                <a:lnTo>
                  <a:pt x="1674507" y="1949116"/>
                </a:lnTo>
                <a:lnTo>
                  <a:pt x="324859" y="1949116"/>
                </a:lnTo>
                <a:cubicBezTo>
                  <a:pt x="145444" y="1949116"/>
                  <a:pt x="0" y="1803672"/>
                  <a:pt x="0" y="1624257"/>
                </a:cubicBezTo>
                <a:lnTo>
                  <a:pt x="0" y="1624263"/>
                </a:lnTo>
                <a:lnTo>
                  <a:pt x="0" y="1136984"/>
                </a:lnTo>
                <a:lnTo>
                  <a:pt x="0" y="1136984"/>
                </a:lnTo>
                <a:lnTo>
                  <a:pt x="0" y="324859"/>
                </a:lnTo>
                <a:close/>
              </a:path>
            </a:pathLst>
          </a:custGeom>
          <a:solidFill>
            <a:schemeClr val="accent1"/>
          </a:solidFill>
        </p:spPr>
        <p:txBody>
          <a:bodyPr wrap="square" lIns="108000" tIns="180000" rIns="108000" bIns="0" anchor="t" anchorCtr="0">
            <a:noAutofit/>
          </a:bodyPr>
          <a:lstStyle/>
          <a:p>
            <a:pPr algn="ctr">
              <a:spcAft>
                <a:spcPts val="800"/>
              </a:spcAft>
            </a:pPr>
            <a:r>
              <a:rPr lang="nl-NL" sz="2400" i="1">
                <a:solidFill>
                  <a:schemeClr val="bg1"/>
                </a:solidFill>
                <a:latin typeface="Visby CF Medium" pitchFamily="50" charset="0"/>
              </a:rPr>
              <a:t>Koningin Wilhelmina</a:t>
            </a:r>
            <a:br>
              <a:rPr lang="nl-NL" sz="2400" i="1">
                <a:solidFill>
                  <a:schemeClr val="bg1"/>
                </a:solidFill>
                <a:latin typeface="Visby CF Medium" pitchFamily="50" charset="0"/>
              </a:rPr>
            </a:br>
            <a:r>
              <a:rPr lang="nl-NL" sz="2400" i="1">
                <a:solidFill>
                  <a:schemeClr val="bg1"/>
                </a:solidFill>
                <a:latin typeface="Visby CF Medium" pitchFamily="50" charset="0"/>
              </a:rPr>
              <a:t>was mijn overgrootoma!</a:t>
            </a:r>
          </a:p>
        </p:txBody>
      </p:sp>
      <p:sp>
        <p:nvSpPr>
          <p:cNvPr id="2" name="Tekstvak 1">
            <a:extLst>
              <a:ext uri="{FF2B5EF4-FFF2-40B4-BE49-F238E27FC236}">
                <a16:creationId xmlns:a16="http://schemas.microsoft.com/office/drawing/2014/main" id="{2B879DD9-6C60-4F4B-C8CE-FF7E7D52B401}"/>
              </a:ext>
            </a:extLst>
          </p:cNvPr>
          <p:cNvSpPr txBox="1"/>
          <p:nvPr/>
        </p:nvSpPr>
        <p:spPr>
          <a:xfrm>
            <a:off x="362719" y="4191000"/>
            <a:ext cx="2990081" cy="1905000"/>
          </a:xfrm>
          <a:prstGeom prst="wedgeRoundRectCallout">
            <a:avLst>
              <a:gd name="adj1" fmla="val 93080"/>
              <a:gd name="adj2" fmla="val -51968"/>
              <a:gd name="adj3" fmla="val 16667"/>
            </a:avLst>
          </a:prstGeom>
          <a:solidFill>
            <a:schemeClr val="accent1"/>
          </a:solidFill>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Een fonds is een </a:t>
            </a:r>
            <a:br>
              <a:rPr lang="nl-NL" sz="2400" i="1">
                <a:solidFill>
                  <a:schemeClr val="bg1"/>
                </a:solidFill>
                <a:latin typeface="Visby CF Medium" pitchFamily="50" charset="0"/>
              </a:rPr>
            </a:br>
            <a:r>
              <a:rPr lang="nl-NL" sz="2400" i="1">
                <a:solidFill>
                  <a:schemeClr val="bg1"/>
                </a:solidFill>
                <a:latin typeface="Visby CF Medium" pitchFamily="50" charset="0"/>
              </a:rPr>
              <a:t>hele grote spaarpot </a:t>
            </a:r>
            <a:br>
              <a:rPr lang="nl-NL" sz="2400" i="1">
                <a:solidFill>
                  <a:schemeClr val="bg1"/>
                </a:solidFill>
                <a:latin typeface="Visby CF Medium" pitchFamily="50" charset="0"/>
              </a:rPr>
            </a:br>
            <a:r>
              <a:rPr lang="nl-NL" sz="2400" i="1">
                <a:solidFill>
                  <a:schemeClr val="bg1"/>
                </a:solidFill>
                <a:latin typeface="Visby CF Medium" pitchFamily="50" charset="0"/>
              </a:rPr>
              <a:t>waar veel </a:t>
            </a:r>
            <a:br>
              <a:rPr lang="nl-NL" sz="2400" i="1">
                <a:solidFill>
                  <a:schemeClr val="bg1"/>
                </a:solidFill>
                <a:latin typeface="Visby CF Medium" pitchFamily="50" charset="0"/>
              </a:rPr>
            </a:br>
            <a:r>
              <a:rPr lang="nl-NL" sz="2400" i="1">
                <a:solidFill>
                  <a:schemeClr val="bg1"/>
                </a:solidFill>
                <a:latin typeface="Visby CF Medium" pitchFamily="50" charset="0"/>
              </a:rPr>
              <a:t>geld in zit.</a:t>
            </a:r>
          </a:p>
        </p:txBody>
      </p:sp>
      <p:pic>
        <p:nvPicPr>
          <p:cNvPr id="12" name="Graphic 11">
            <a:extLst>
              <a:ext uri="{FF2B5EF4-FFF2-40B4-BE49-F238E27FC236}">
                <a16:creationId xmlns:a16="http://schemas.microsoft.com/office/drawing/2014/main" id="{3CF811FC-A949-F2B3-20A3-D60A0703A26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flipH="1">
            <a:off x="2474016" y="4998460"/>
            <a:ext cx="2663738" cy="2574489"/>
          </a:xfrm>
          <a:prstGeom prst="rect">
            <a:avLst/>
          </a:prstGeom>
        </p:spPr>
      </p:pic>
      <p:sp>
        <p:nvSpPr>
          <p:cNvPr id="3" name="Tekstvak 2">
            <a:extLst>
              <a:ext uri="{FF2B5EF4-FFF2-40B4-BE49-F238E27FC236}">
                <a16:creationId xmlns:a16="http://schemas.microsoft.com/office/drawing/2014/main" id="{6F4710E9-C9CC-A0C9-A83C-9084A40486CD}"/>
              </a:ext>
            </a:extLst>
          </p:cNvPr>
          <p:cNvSpPr txBox="1"/>
          <p:nvPr/>
        </p:nvSpPr>
        <p:spPr>
          <a:xfrm>
            <a:off x="2910468" y="2496128"/>
            <a:ext cx="1434490" cy="1161472"/>
          </a:xfrm>
          <a:prstGeom prst="wedgeEllipseCallout">
            <a:avLst>
              <a:gd name="adj1" fmla="val 69074"/>
              <a:gd name="adj2" fmla="val 589"/>
            </a:avLst>
          </a:prstGeom>
          <a:solidFill>
            <a:schemeClr val="accent1"/>
          </a:solidFill>
          <a:ln w="19050" cap="rnd">
            <a:noFill/>
            <a:prstDash val="dash"/>
            <a:extLst>
              <a:ext uri="{C807C97D-BFC1-408E-A445-0C87EB9F89A2}">
                <ask:lineSketchStyleProps xmlns:ask="http://schemas.microsoft.com/office/drawing/2018/sketchyshapes" sd="3099872829">
                  <a:custGeom>
                    <a:avLst/>
                    <a:gdLst>
                      <a:gd name="connsiteX0" fmla="*/ 1708105 w 1434490"/>
                      <a:gd name="connsiteY0" fmla="*/ 587577 h 1161472"/>
                      <a:gd name="connsiteX1" fmla="*/ 1420120 w 1434490"/>
                      <a:gd name="connsiteY1" fmla="*/ 696402 h 1161472"/>
                      <a:gd name="connsiteX2" fmla="*/ 667854 w 1434490"/>
                      <a:gd name="connsiteY2" fmla="*/ 1160093 h 1161472"/>
                      <a:gd name="connsiteX3" fmla="*/ 27 w 1434490"/>
                      <a:gd name="connsiteY3" fmla="*/ 575721 h 1161472"/>
                      <a:gd name="connsiteX4" fmla="*/ 675976 w 1434490"/>
                      <a:gd name="connsiteY4" fmla="*/ 962 h 1161472"/>
                      <a:gd name="connsiteX5" fmla="*/ 1422454 w 1434490"/>
                      <a:gd name="connsiteY5" fmla="*/ 474791 h 1161472"/>
                      <a:gd name="connsiteX6" fmla="*/ 1708105 w 1434490"/>
                      <a:gd name="connsiteY6" fmla="*/ 587577 h 1161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4490" h="1161472" fill="none" extrusionOk="0">
                        <a:moveTo>
                          <a:pt x="1708105" y="587577"/>
                        </a:moveTo>
                        <a:cubicBezTo>
                          <a:pt x="1575326" y="642319"/>
                          <a:pt x="1504394" y="678691"/>
                          <a:pt x="1420120" y="696402"/>
                        </a:cubicBezTo>
                        <a:cubicBezTo>
                          <a:pt x="1357126" y="953839"/>
                          <a:pt x="1016638" y="1182454"/>
                          <a:pt x="667854" y="1160093"/>
                        </a:cubicBezTo>
                        <a:cubicBezTo>
                          <a:pt x="237290" y="1118160"/>
                          <a:pt x="-3829" y="873251"/>
                          <a:pt x="27" y="575721"/>
                        </a:cubicBezTo>
                        <a:cubicBezTo>
                          <a:pt x="19958" y="318414"/>
                          <a:pt x="359753" y="16541"/>
                          <a:pt x="675976" y="962"/>
                        </a:cubicBezTo>
                        <a:cubicBezTo>
                          <a:pt x="1043904" y="10001"/>
                          <a:pt x="1381203" y="154877"/>
                          <a:pt x="1422454" y="474791"/>
                        </a:cubicBezTo>
                        <a:cubicBezTo>
                          <a:pt x="1477966" y="504516"/>
                          <a:pt x="1647652" y="585160"/>
                          <a:pt x="1708105" y="587577"/>
                        </a:cubicBezTo>
                        <a:close/>
                      </a:path>
                      <a:path w="1434490" h="1161472" stroke="0" extrusionOk="0">
                        <a:moveTo>
                          <a:pt x="1708105" y="587577"/>
                        </a:moveTo>
                        <a:cubicBezTo>
                          <a:pt x="1640157" y="623247"/>
                          <a:pt x="1526751" y="663728"/>
                          <a:pt x="1420120" y="696402"/>
                        </a:cubicBezTo>
                        <a:cubicBezTo>
                          <a:pt x="1378913" y="989327"/>
                          <a:pt x="962869" y="1178797"/>
                          <a:pt x="667854" y="1160093"/>
                        </a:cubicBezTo>
                        <a:cubicBezTo>
                          <a:pt x="243449" y="1113593"/>
                          <a:pt x="-11462" y="894113"/>
                          <a:pt x="27" y="575721"/>
                        </a:cubicBezTo>
                        <a:cubicBezTo>
                          <a:pt x="-58983" y="305458"/>
                          <a:pt x="346411" y="22433"/>
                          <a:pt x="675976" y="962"/>
                        </a:cubicBezTo>
                        <a:cubicBezTo>
                          <a:pt x="1053415" y="-10540"/>
                          <a:pt x="1393363" y="178590"/>
                          <a:pt x="1422454" y="474791"/>
                        </a:cubicBezTo>
                        <a:cubicBezTo>
                          <a:pt x="1547706" y="516416"/>
                          <a:pt x="1608353" y="568988"/>
                          <a:pt x="1708105" y="587577"/>
                        </a:cubicBezTo>
                        <a:close/>
                      </a:path>
                    </a:pathLst>
                  </a:custGeom>
                  <ask:type>
                    <ask:lineSketchNone/>
                  </ask:type>
                </ask:lineSketchStyleProps>
              </a:ext>
            </a:extLst>
          </a:ln>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Dat </a:t>
            </a:r>
            <a:br>
              <a:rPr lang="nl-NL" sz="2400" i="1">
                <a:solidFill>
                  <a:schemeClr val="bg1"/>
                </a:solidFill>
                <a:latin typeface="Visby CF Medium" pitchFamily="50" charset="0"/>
              </a:rPr>
            </a:br>
            <a:r>
              <a:rPr lang="nl-NL" sz="2400" i="1">
                <a:solidFill>
                  <a:schemeClr val="bg1"/>
                </a:solidFill>
                <a:latin typeface="Visby CF Medium" pitchFamily="50" charset="0"/>
              </a:rPr>
              <a:t>was ik!</a:t>
            </a:r>
          </a:p>
        </p:txBody>
      </p:sp>
    </p:spTree>
    <p:extLst>
      <p:ext uri="{BB962C8B-B14F-4D97-AF65-F5344CB8AC3E}">
        <p14:creationId xmlns:p14="http://schemas.microsoft.com/office/powerpoint/2010/main" val="20452268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8000" fill="hold" grpId="0" nodeType="clickEffect" p14:presetBounceEnd="54000">
                                      <p:stCondLst>
                                        <p:cond delay="0"/>
                                      </p:stCondLst>
                                      <p:iterate type="wd">
                                        <p:tmPct val="50000"/>
                                      </p:iterate>
                                      <p:childTnLst>
                                        <p:set>
                                          <p:cBhvr>
                                            <p:cTn id="6" dur="1" fill="hold">
                                              <p:stCondLst>
                                                <p:cond delay="0"/>
                                              </p:stCondLst>
                                            </p:cTn>
                                            <p:tgtEl>
                                              <p:spTgt spid="18"/>
                                            </p:tgtEl>
                                            <p:attrNameLst>
                                              <p:attrName>style.visibility</p:attrName>
                                            </p:attrNameLst>
                                          </p:cBhvr>
                                          <p:to>
                                            <p:strVal val="visible"/>
                                          </p:to>
                                        </p:set>
                                        <p:anim calcmode="lin" valueType="num" p14:bounceEnd="54000">
                                          <p:cBhvr additive="base">
                                            <p:cTn id="7" dur="500" fill="hold"/>
                                            <p:tgtEl>
                                              <p:spTgt spid="18"/>
                                            </p:tgtEl>
                                            <p:attrNameLst>
                                              <p:attrName>ppt_x</p:attrName>
                                            </p:attrNameLst>
                                          </p:cBhvr>
                                          <p:tavLst>
                                            <p:tav tm="0">
                                              <p:val>
                                                <p:strVal val="0-#ppt_w/2"/>
                                              </p:val>
                                            </p:tav>
                                            <p:tav tm="100000">
                                              <p:val>
                                                <p:strVal val="#ppt_x"/>
                                              </p:val>
                                            </p:tav>
                                          </p:tavLst>
                                        </p:anim>
                                        <p:anim calcmode="lin" valueType="num" p14:bounceEnd="54000">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32" presetClass="emph" presetSubtype="0" repeatCount="indefinite" fill="hold" grpId="1" nodeType="withEffect">
                                      <p:stCondLst>
                                        <p:cond delay="0"/>
                                      </p:stCondLst>
                                      <p:endCondLst>
                                        <p:cond evt="onNext" delay="0">
                                          <p:tgtEl>
                                            <p:sldTgt/>
                                          </p:tgtEl>
                                        </p:cond>
                                      </p:endCondLst>
                                      <p:childTnLst>
                                        <p:animRot by="120000">
                                          <p:cBhvr>
                                            <p:cTn id="19" dur="100" fill="hold">
                                              <p:stCondLst>
                                                <p:cond delay="0"/>
                                              </p:stCondLst>
                                            </p:cTn>
                                            <p:tgtEl>
                                              <p:spTgt spid="3"/>
                                            </p:tgtEl>
                                            <p:attrNameLst>
                                              <p:attrName>r</p:attrName>
                                            </p:attrNameLst>
                                          </p:cBhvr>
                                        </p:animRot>
                                        <p:animRot by="-240000">
                                          <p:cBhvr>
                                            <p:cTn id="20" dur="200" fill="hold">
                                              <p:stCondLst>
                                                <p:cond delay="200"/>
                                              </p:stCondLst>
                                            </p:cTn>
                                            <p:tgtEl>
                                              <p:spTgt spid="3"/>
                                            </p:tgtEl>
                                            <p:attrNameLst>
                                              <p:attrName>r</p:attrName>
                                            </p:attrNameLst>
                                          </p:cBhvr>
                                        </p:animRot>
                                        <p:animRot by="240000">
                                          <p:cBhvr>
                                            <p:cTn id="21" dur="200" fill="hold">
                                              <p:stCondLst>
                                                <p:cond delay="400"/>
                                              </p:stCondLst>
                                            </p:cTn>
                                            <p:tgtEl>
                                              <p:spTgt spid="3"/>
                                            </p:tgtEl>
                                            <p:attrNameLst>
                                              <p:attrName>r</p:attrName>
                                            </p:attrNameLst>
                                          </p:cBhvr>
                                        </p:animRot>
                                        <p:animRot by="-240000">
                                          <p:cBhvr>
                                            <p:cTn id="22" dur="200" fill="hold">
                                              <p:stCondLst>
                                                <p:cond delay="600"/>
                                              </p:stCondLst>
                                            </p:cTn>
                                            <p:tgtEl>
                                              <p:spTgt spid="3"/>
                                            </p:tgtEl>
                                            <p:attrNameLst>
                                              <p:attrName>r</p:attrName>
                                            </p:attrNameLst>
                                          </p:cBhvr>
                                        </p:animRot>
                                        <p:animRot by="120000">
                                          <p:cBhvr>
                                            <p:cTn id="23" dur="200" fill="hold">
                                              <p:stCondLst>
                                                <p:cond delay="800"/>
                                              </p:stCondLst>
                                            </p:cTn>
                                            <p:tgtEl>
                                              <p:spTgt spid="3"/>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anim calcmode="lin" valueType="num">
                                          <p:cBhvr>
                                            <p:cTn id="33" dur="2000" fill="hold"/>
                                            <p:tgtEl>
                                              <p:spTgt spid="12"/>
                                            </p:tgtEl>
                                            <p:attrNameLst>
                                              <p:attrName>ppt_x</p:attrName>
                                            </p:attrNameLst>
                                          </p:cBhvr>
                                          <p:tavLst>
                                            <p:tav tm="0">
                                              <p:val>
                                                <p:strVal val="#ppt_x"/>
                                              </p:val>
                                            </p:tav>
                                            <p:tav tm="100000">
                                              <p:val>
                                                <p:strVal val="#ppt_x"/>
                                              </p:val>
                                            </p:tav>
                                          </p:tavLst>
                                        </p:anim>
                                        <p:anim calcmode="lin" valueType="num">
                                          <p:cBhvr>
                                            <p:cTn id="34" dur="2000" fill="hold"/>
                                            <p:tgtEl>
                                              <p:spTgt spid="12"/>
                                            </p:tgtEl>
                                            <p:attrNameLst>
                                              <p:attrName>ppt_y</p:attrName>
                                            </p:attrNameLst>
                                          </p:cBhvr>
                                          <p:tavLst>
                                            <p:tav tm="0">
                                              <p:val>
                                                <p:strVal val="#ppt_y+.1"/>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000" fill="hold"/>
                                            <p:tgtEl>
                                              <p:spTgt spid="12"/>
                                            </p:tgtEl>
                                            <p:attrNameLst>
                                              <p:attrName>ppt_w</p:attrName>
                                            </p:attrNameLst>
                                          </p:cBhvr>
                                          <p:tavLst>
                                            <p:tav tm="0">
                                              <p:val>
                                                <p:fltVal val="0"/>
                                              </p:val>
                                            </p:tav>
                                            <p:tav tm="100000">
                                              <p:val>
                                                <p:strVal val="#ppt_w"/>
                                              </p:val>
                                            </p:tav>
                                          </p:tavLst>
                                        </p:anim>
                                        <p:anim calcmode="lin" valueType="num">
                                          <p:cBhvr>
                                            <p:cTn id="38" dur="2000" fill="hold"/>
                                            <p:tgtEl>
                                              <p:spTgt spid="12"/>
                                            </p:tgtEl>
                                            <p:attrNameLst>
                                              <p:attrName>ppt_h</p:attrName>
                                            </p:attrNameLst>
                                          </p:cBhvr>
                                          <p:tavLst>
                                            <p:tav tm="0">
                                              <p:val>
                                                <p:fltVal val="0"/>
                                              </p:val>
                                            </p:tav>
                                            <p:tav tm="100000">
                                              <p:val>
                                                <p:strVal val="#ppt_h"/>
                                              </p:val>
                                            </p:tav>
                                          </p:tavLst>
                                        </p:anim>
                                        <p:animEffect transition="in" filter="fade">
                                          <p:cBhvr>
                                            <p:cTn id="39" dur="2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1+#ppt_w/2"/>
                                              </p:val>
                                            </p:tav>
                                            <p:tav tm="100000">
                                              <p:val>
                                                <p:strVal val="#ppt_x"/>
                                              </p:val>
                                            </p:tav>
                                          </p:tavLst>
                                        </p:anim>
                                        <p:anim calcmode="lin" valueType="num">
                                          <p:cBhvr additive="base">
                                            <p:cTn id="45" dur="500" fill="hold"/>
                                            <p:tgtEl>
                                              <p:spTgt spid="28"/>
                                            </p:tgtEl>
                                            <p:attrNameLst>
                                              <p:attrName>ppt_y</p:attrName>
                                            </p:attrNameLst>
                                          </p:cBhvr>
                                          <p:tavLst>
                                            <p:tav tm="0">
                                              <p:val>
                                                <p:strVal val="0-#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animBg="1"/>
          <p:bldP spid="2" grpId="0" animBg="1"/>
          <p:bldP spid="3" grpId="0" animBg="1"/>
          <p:bldP spid="3"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8000" fill="hold" grpId="0" nodeType="clickEffect">
                                      <p:stCondLst>
                                        <p:cond delay="0"/>
                                      </p:stCondLst>
                                      <p:iterate type="wd">
                                        <p:tmPct val="5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32" presetClass="emph" presetSubtype="0" repeatCount="indefinite" fill="hold" grpId="1" nodeType="withEffect">
                                      <p:stCondLst>
                                        <p:cond delay="0"/>
                                      </p:stCondLst>
                                      <p:endCondLst>
                                        <p:cond evt="onNext" delay="0">
                                          <p:tgtEl>
                                            <p:sldTgt/>
                                          </p:tgtEl>
                                        </p:cond>
                                      </p:endCondLst>
                                      <p:childTnLst>
                                        <p:animRot by="120000">
                                          <p:cBhvr>
                                            <p:cTn id="19" dur="100" fill="hold">
                                              <p:stCondLst>
                                                <p:cond delay="0"/>
                                              </p:stCondLst>
                                            </p:cTn>
                                            <p:tgtEl>
                                              <p:spTgt spid="3"/>
                                            </p:tgtEl>
                                            <p:attrNameLst>
                                              <p:attrName>r</p:attrName>
                                            </p:attrNameLst>
                                          </p:cBhvr>
                                        </p:animRot>
                                        <p:animRot by="-240000">
                                          <p:cBhvr>
                                            <p:cTn id="20" dur="200" fill="hold">
                                              <p:stCondLst>
                                                <p:cond delay="200"/>
                                              </p:stCondLst>
                                            </p:cTn>
                                            <p:tgtEl>
                                              <p:spTgt spid="3"/>
                                            </p:tgtEl>
                                            <p:attrNameLst>
                                              <p:attrName>r</p:attrName>
                                            </p:attrNameLst>
                                          </p:cBhvr>
                                        </p:animRot>
                                        <p:animRot by="240000">
                                          <p:cBhvr>
                                            <p:cTn id="21" dur="200" fill="hold">
                                              <p:stCondLst>
                                                <p:cond delay="400"/>
                                              </p:stCondLst>
                                            </p:cTn>
                                            <p:tgtEl>
                                              <p:spTgt spid="3"/>
                                            </p:tgtEl>
                                            <p:attrNameLst>
                                              <p:attrName>r</p:attrName>
                                            </p:attrNameLst>
                                          </p:cBhvr>
                                        </p:animRot>
                                        <p:animRot by="-240000">
                                          <p:cBhvr>
                                            <p:cTn id="22" dur="200" fill="hold">
                                              <p:stCondLst>
                                                <p:cond delay="600"/>
                                              </p:stCondLst>
                                            </p:cTn>
                                            <p:tgtEl>
                                              <p:spTgt spid="3"/>
                                            </p:tgtEl>
                                            <p:attrNameLst>
                                              <p:attrName>r</p:attrName>
                                            </p:attrNameLst>
                                          </p:cBhvr>
                                        </p:animRot>
                                        <p:animRot by="120000">
                                          <p:cBhvr>
                                            <p:cTn id="23" dur="200" fill="hold">
                                              <p:stCondLst>
                                                <p:cond delay="800"/>
                                              </p:stCondLst>
                                            </p:cTn>
                                            <p:tgtEl>
                                              <p:spTgt spid="3"/>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anim calcmode="lin" valueType="num">
                                          <p:cBhvr>
                                            <p:cTn id="33" dur="2000" fill="hold"/>
                                            <p:tgtEl>
                                              <p:spTgt spid="12"/>
                                            </p:tgtEl>
                                            <p:attrNameLst>
                                              <p:attrName>ppt_x</p:attrName>
                                            </p:attrNameLst>
                                          </p:cBhvr>
                                          <p:tavLst>
                                            <p:tav tm="0">
                                              <p:val>
                                                <p:strVal val="#ppt_x"/>
                                              </p:val>
                                            </p:tav>
                                            <p:tav tm="100000">
                                              <p:val>
                                                <p:strVal val="#ppt_x"/>
                                              </p:val>
                                            </p:tav>
                                          </p:tavLst>
                                        </p:anim>
                                        <p:anim calcmode="lin" valueType="num">
                                          <p:cBhvr>
                                            <p:cTn id="34" dur="2000" fill="hold"/>
                                            <p:tgtEl>
                                              <p:spTgt spid="12"/>
                                            </p:tgtEl>
                                            <p:attrNameLst>
                                              <p:attrName>ppt_y</p:attrName>
                                            </p:attrNameLst>
                                          </p:cBhvr>
                                          <p:tavLst>
                                            <p:tav tm="0">
                                              <p:val>
                                                <p:strVal val="#ppt_y+.1"/>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000" fill="hold"/>
                                            <p:tgtEl>
                                              <p:spTgt spid="12"/>
                                            </p:tgtEl>
                                            <p:attrNameLst>
                                              <p:attrName>ppt_w</p:attrName>
                                            </p:attrNameLst>
                                          </p:cBhvr>
                                          <p:tavLst>
                                            <p:tav tm="0">
                                              <p:val>
                                                <p:fltVal val="0"/>
                                              </p:val>
                                            </p:tav>
                                            <p:tav tm="100000">
                                              <p:val>
                                                <p:strVal val="#ppt_w"/>
                                              </p:val>
                                            </p:tav>
                                          </p:tavLst>
                                        </p:anim>
                                        <p:anim calcmode="lin" valueType="num">
                                          <p:cBhvr>
                                            <p:cTn id="38" dur="2000" fill="hold"/>
                                            <p:tgtEl>
                                              <p:spTgt spid="12"/>
                                            </p:tgtEl>
                                            <p:attrNameLst>
                                              <p:attrName>ppt_h</p:attrName>
                                            </p:attrNameLst>
                                          </p:cBhvr>
                                          <p:tavLst>
                                            <p:tav tm="0">
                                              <p:val>
                                                <p:fltVal val="0"/>
                                              </p:val>
                                            </p:tav>
                                            <p:tav tm="100000">
                                              <p:val>
                                                <p:strVal val="#ppt_h"/>
                                              </p:val>
                                            </p:tav>
                                          </p:tavLst>
                                        </p:anim>
                                        <p:animEffect transition="in" filter="fade">
                                          <p:cBhvr>
                                            <p:cTn id="39" dur="2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3"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1+#ppt_w/2"/>
                                              </p:val>
                                            </p:tav>
                                            <p:tav tm="100000">
                                              <p:val>
                                                <p:strVal val="#ppt_x"/>
                                              </p:val>
                                            </p:tav>
                                          </p:tavLst>
                                        </p:anim>
                                        <p:anim calcmode="lin" valueType="num">
                                          <p:cBhvr additive="base">
                                            <p:cTn id="45" dur="500" fill="hold"/>
                                            <p:tgtEl>
                                              <p:spTgt spid="28"/>
                                            </p:tgtEl>
                                            <p:attrNameLst>
                                              <p:attrName>ppt_y</p:attrName>
                                            </p:attrNameLst>
                                          </p:cBhvr>
                                          <p:tavLst>
                                            <p:tav tm="0">
                                              <p:val>
                                                <p:strVal val="0-#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animBg="1"/>
          <p:bldP spid="2" grpId="0" animBg="1"/>
          <p:bldP spid="3" grpId="0" animBg="1"/>
          <p:bldP spid="3" grpId="1"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sp>
        <p:nvSpPr>
          <p:cNvPr id="31" name="Vrije vorm: vorm 30">
            <a:extLst>
              <a:ext uri="{FF2B5EF4-FFF2-40B4-BE49-F238E27FC236}">
                <a16:creationId xmlns:a16="http://schemas.microsoft.com/office/drawing/2014/main" id="{57F5C31C-F307-F899-B019-100CF447EBDE}"/>
              </a:ext>
            </a:extLst>
          </p:cNvPr>
          <p:cNvSpPr/>
          <p:nvPr/>
        </p:nvSpPr>
        <p:spPr>
          <a:xfrm>
            <a:off x="9348286" y="3366072"/>
            <a:ext cx="1188134" cy="1057022"/>
          </a:xfrm>
          <a:custGeom>
            <a:avLst/>
            <a:gdLst>
              <a:gd name="connsiteX0" fmla="*/ 1184994 w 1188134"/>
              <a:gd name="connsiteY0" fmla="*/ 516814 h 1057022"/>
              <a:gd name="connsiteX1" fmla="*/ 1049303 w 1188134"/>
              <a:gd name="connsiteY1" fmla="*/ 111417 h 1057022"/>
              <a:gd name="connsiteX2" fmla="*/ 1025828 w 1188134"/>
              <a:gd name="connsiteY2" fmla="*/ 79601 h 1057022"/>
              <a:gd name="connsiteX3" fmla="*/ 927864 w 1188134"/>
              <a:gd name="connsiteY3" fmla="*/ 9345 h 1057022"/>
              <a:gd name="connsiteX4" fmla="*/ 865530 w 1188134"/>
              <a:gd name="connsiteY4" fmla="*/ 11902 h 1057022"/>
              <a:gd name="connsiteX5" fmla="*/ 643151 w 1188134"/>
              <a:gd name="connsiteY5" fmla="*/ 221119 h 1057022"/>
              <a:gd name="connsiteX6" fmla="*/ 834552 w 1188134"/>
              <a:gd name="connsiteY6" fmla="*/ 359703 h 1057022"/>
              <a:gd name="connsiteX7" fmla="*/ 860123 w 1188134"/>
              <a:gd name="connsiteY7" fmla="*/ 438929 h 1057022"/>
              <a:gd name="connsiteX8" fmla="*/ 784292 w 1188134"/>
              <a:gd name="connsiteY8" fmla="*/ 672291 h 1057022"/>
              <a:gd name="connsiteX9" fmla="*/ 716761 w 1188134"/>
              <a:gd name="connsiteY9" fmla="*/ 721336 h 1057022"/>
              <a:gd name="connsiteX10" fmla="*/ 471368 w 1188134"/>
              <a:gd name="connsiteY10" fmla="*/ 721336 h 1057022"/>
              <a:gd name="connsiteX11" fmla="*/ 403836 w 1188134"/>
              <a:gd name="connsiteY11" fmla="*/ 672291 h 1057022"/>
              <a:gd name="connsiteX12" fmla="*/ 328005 w 1188134"/>
              <a:gd name="connsiteY12" fmla="*/ 438929 h 1057022"/>
              <a:gd name="connsiteX13" fmla="*/ 353576 w 1188134"/>
              <a:gd name="connsiteY13" fmla="*/ 359703 h 1057022"/>
              <a:gd name="connsiteX14" fmla="*/ 544977 w 1188134"/>
              <a:gd name="connsiteY14" fmla="*/ 221119 h 1057022"/>
              <a:gd name="connsiteX15" fmla="*/ 322598 w 1188134"/>
              <a:gd name="connsiteY15" fmla="*/ 11902 h 1057022"/>
              <a:gd name="connsiteX16" fmla="*/ 260264 w 1188134"/>
              <a:gd name="connsiteY16" fmla="*/ 9345 h 1057022"/>
              <a:gd name="connsiteX17" fmla="*/ 162300 w 1188134"/>
              <a:gd name="connsiteY17" fmla="*/ 79601 h 1057022"/>
              <a:gd name="connsiteX18" fmla="*/ 138825 w 1188134"/>
              <a:gd name="connsiteY18" fmla="*/ 111417 h 1057022"/>
              <a:gd name="connsiteX19" fmla="*/ 3134 w 1188134"/>
              <a:gd name="connsiteY19" fmla="*/ 516814 h 1057022"/>
              <a:gd name="connsiteX20" fmla="*/ 2967 w 1188134"/>
              <a:gd name="connsiteY20" fmla="*/ 556763 h 1057022"/>
              <a:gd name="connsiteX21" fmla="*/ 71629 w 1188134"/>
              <a:gd name="connsiteY21" fmla="*/ 768076 h 1057022"/>
              <a:gd name="connsiteX22" fmla="*/ 93888 w 1188134"/>
              <a:gd name="connsiteY22" fmla="*/ 799599 h 1057022"/>
              <a:gd name="connsiteX23" fmla="*/ 411424 w 1188134"/>
              <a:gd name="connsiteY23" fmla="*/ 1043944 h 1057022"/>
              <a:gd name="connsiteX24" fmla="*/ 449905 w 1188134"/>
              <a:gd name="connsiteY24" fmla="*/ 1057023 h 1057022"/>
              <a:gd name="connsiteX25" fmla="*/ 450827 w 1188134"/>
              <a:gd name="connsiteY25" fmla="*/ 1057023 h 1057022"/>
              <a:gd name="connsiteX26" fmla="*/ 737468 w 1188134"/>
              <a:gd name="connsiteY26" fmla="*/ 1057023 h 1057022"/>
              <a:gd name="connsiteX27" fmla="*/ 738391 w 1188134"/>
              <a:gd name="connsiteY27" fmla="*/ 1057023 h 1057022"/>
              <a:gd name="connsiteX28" fmla="*/ 776872 w 1188134"/>
              <a:gd name="connsiteY28" fmla="*/ 1043944 h 1057022"/>
              <a:gd name="connsiteX29" fmla="*/ 1094407 w 1188134"/>
              <a:gd name="connsiteY29" fmla="*/ 799599 h 1057022"/>
              <a:gd name="connsiteX30" fmla="*/ 1116666 w 1188134"/>
              <a:gd name="connsiteY30" fmla="*/ 768076 h 1057022"/>
              <a:gd name="connsiteX31" fmla="*/ 1185329 w 1188134"/>
              <a:gd name="connsiteY31" fmla="*/ 556763 h 1057022"/>
              <a:gd name="connsiteX32" fmla="*/ 1184994 w 1188134"/>
              <a:gd name="connsiteY32" fmla="*/ 516814 h 1057022"/>
              <a:gd name="connsiteX33" fmla="*/ 773225 w 1188134"/>
              <a:gd name="connsiteY33" fmla="*/ 213867 h 1057022"/>
              <a:gd name="connsiteX34" fmla="*/ 899904 w 1188134"/>
              <a:gd name="connsiteY34" fmla="*/ 90542 h 1057022"/>
              <a:gd name="connsiteX35" fmla="*/ 959512 w 1188134"/>
              <a:gd name="connsiteY35" fmla="*/ 133257 h 1057022"/>
              <a:gd name="connsiteX36" fmla="*/ 902042 w 1188134"/>
              <a:gd name="connsiteY36" fmla="*/ 309861 h 1057022"/>
              <a:gd name="connsiteX37" fmla="*/ 882549 w 1188134"/>
              <a:gd name="connsiteY37" fmla="*/ 293010 h 1057022"/>
              <a:gd name="connsiteX38" fmla="*/ 773225 w 1188134"/>
              <a:gd name="connsiteY38" fmla="*/ 213867 h 1057022"/>
              <a:gd name="connsiteX39" fmla="*/ 288056 w 1188134"/>
              <a:gd name="connsiteY39" fmla="*/ 90500 h 1057022"/>
              <a:gd name="connsiteX40" fmla="*/ 414735 w 1188134"/>
              <a:gd name="connsiteY40" fmla="*/ 213825 h 1057022"/>
              <a:gd name="connsiteX41" fmla="*/ 305411 w 1188134"/>
              <a:gd name="connsiteY41" fmla="*/ 293010 h 1057022"/>
              <a:gd name="connsiteX42" fmla="*/ 285919 w 1188134"/>
              <a:gd name="connsiteY42" fmla="*/ 309861 h 1057022"/>
              <a:gd name="connsiteX43" fmla="*/ 228448 w 1188134"/>
              <a:gd name="connsiteY43" fmla="*/ 133257 h 1057022"/>
              <a:gd name="connsiteX44" fmla="*/ 288056 w 1188134"/>
              <a:gd name="connsiteY44" fmla="*/ 90500 h 1057022"/>
              <a:gd name="connsiteX45" fmla="*/ 82906 w 1188134"/>
              <a:gd name="connsiteY45" fmla="*/ 537145 h 1057022"/>
              <a:gd name="connsiteX46" fmla="*/ 179529 w 1188134"/>
              <a:gd name="connsiteY46" fmla="*/ 248534 h 1057022"/>
              <a:gd name="connsiteX47" fmla="*/ 249743 w 1188134"/>
              <a:gd name="connsiteY47" fmla="*/ 464332 h 1057022"/>
              <a:gd name="connsiteX48" fmla="*/ 249743 w 1188134"/>
              <a:gd name="connsiteY48" fmla="*/ 464374 h 1057022"/>
              <a:gd name="connsiteX49" fmla="*/ 325574 w 1188134"/>
              <a:gd name="connsiteY49" fmla="*/ 697778 h 1057022"/>
              <a:gd name="connsiteX50" fmla="*/ 335551 w 1188134"/>
              <a:gd name="connsiteY50" fmla="*/ 721420 h 1057022"/>
              <a:gd name="connsiteX51" fmla="*/ 142766 w 1188134"/>
              <a:gd name="connsiteY51" fmla="*/ 721420 h 1057022"/>
              <a:gd name="connsiteX52" fmla="*/ 82906 w 1188134"/>
              <a:gd name="connsiteY52" fmla="*/ 537145 h 1057022"/>
              <a:gd name="connsiteX53" fmla="*/ 731725 w 1188134"/>
              <a:gd name="connsiteY53" fmla="*/ 974820 h 1057022"/>
              <a:gd name="connsiteX54" fmla="*/ 730803 w 1188134"/>
              <a:gd name="connsiteY54" fmla="*/ 974820 h 1057022"/>
              <a:gd name="connsiteX55" fmla="*/ 457157 w 1188134"/>
              <a:gd name="connsiteY55" fmla="*/ 974820 h 1057022"/>
              <a:gd name="connsiteX56" fmla="*/ 456235 w 1188134"/>
              <a:gd name="connsiteY56" fmla="*/ 974820 h 1057022"/>
              <a:gd name="connsiteX57" fmla="*/ 233688 w 1188134"/>
              <a:gd name="connsiteY57" fmla="*/ 803581 h 1057022"/>
              <a:gd name="connsiteX58" fmla="*/ 471284 w 1188134"/>
              <a:gd name="connsiteY58" fmla="*/ 803581 h 1057022"/>
              <a:gd name="connsiteX59" fmla="*/ 716677 w 1188134"/>
              <a:gd name="connsiteY59" fmla="*/ 803581 h 1057022"/>
              <a:gd name="connsiteX60" fmla="*/ 954273 w 1188134"/>
              <a:gd name="connsiteY60" fmla="*/ 803581 h 1057022"/>
              <a:gd name="connsiteX61" fmla="*/ 731725 w 1188134"/>
              <a:gd name="connsiteY61" fmla="*/ 974820 h 1057022"/>
              <a:gd name="connsiteX62" fmla="*/ 1045237 w 1188134"/>
              <a:gd name="connsiteY62" fmla="*/ 721378 h 1057022"/>
              <a:gd name="connsiteX63" fmla="*/ 852452 w 1188134"/>
              <a:gd name="connsiteY63" fmla="*/ 721378 h 1057022"/>
              <a:gd name="connsiteX64" fmla="*/ 862428 w 1188134"/>
              <a:gd name="connsiteY64" fmla="*/ 697736 h 1057022"/>
              <a:gd name="connsiteX65" fmla="*/ 938260 w 1188134"/>
              <a:gd name="connsiteY65" fmla="*/ 464332 h 1057022"/>
              <a:gd name="connsiteX66" fmla="*/ 938260 w 1188134"/>
              <a:gd name="connsiteY66" fmla="*/ 464290 h 1057022"/>
              <a:gd name="connsiteX67" fmla="*/ 1008474 w 1188134"/>
              <a:gd name="connsiteY67" fmla="*/ 248492 h 1057022"/>
              <a:gd name="connsiteX68" fmla="*/ 1105097 w 1188134"/>
              <a:gd name="connsiteY68" fmla="*/ 537103 h 1057022"/>
              <a:gd name="connsiteX69" fmla="*/ 1045237 w 1188134"/>
              <a:gd name="connsiteY69" fmla="*/ 721378 h 105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188134" h="1057022">
                <a:moveTo>
                  <a:pt x="1184994" y="516814"/>
                </a:moveTo>
                <a:lnTo>
                  <a:pt x="1049303" y="111417"/>
                </a:lnTo>
                <a:cubicBezTo>
                  <a:pt x="1045237" y="99261"/>
                  <a:pt x="1036224" y="87062"/>
                  <a:pt x="1025828" y="79601"/>
                </a:cubicBezTo>
                <a:lnTo>
                  <a:pt x="927864" y="9345"/>
                </a:lnTo>
                <a:cubicBezTo>
                  <a:pt x="909210" y="-4027"/>
                  <a:pt x="883010" y="-2937"/>
                  <a:pt x="865530" y="11902"/>
                </a:cubicBezTo>
                <a:lnTo>
                  <a:pt x="643151" y="221119"/>
                </a:lnTo>
                <a:lnTo>
                  <a:pt x="834552" y="359703"/>
                </a:lnTo>
                <a:cubicBezTo>
                  <a:pt x="859285" y="377644"/>
                  <a:pt x="869639" y="409586"/>
                  <a:pt x="860123" y="438929"/>
                </a:cubicBezTo>
                <a:lnTo>
                  <a:pt x="784292" y="672291"/>
                </a:lnTo>
                <a:cubicBezTo>
                  <a:pt x="774776" y="701635"/>
                  <a:pt x="747613" y="721336"/>
                  <a:pt x="716761" y="721336"/>
                </a:cubicBezTo>
                <a:lnTo>
                  <a:pt x="471368" y="721336"/>
                </a:lnTo>
                <a:cubicBezTo>
                  <a:pt x="440515" y="721336"/>
                  <a:pt x="413394" y="701635"/>
                  <a:pt x="403836" y="672291"/>
                </a:cubicBezTo>
                <a:lnTo>
                  <a:pt x="328005" y="438929"/>
                </a:lnTo>
                <a:cubicBezTo>
                  <a:pt x="318490" y="409586"/>
                  <a:pt x="328844" y="377686"/>
                  <a:pt x="353576" y="359703"/>
                </a:cubicBezTo>
                <a:lnTo>
                  <a:pt x="544977" y="221119"/>
                </a:lnTo>
                <a:lnTo>
                  <a:pt x="322598" y="11902"/>
                </a:lnTo>
                <a:cubicBezTo>
                  <a:pt x="305117" y="-2937"/>
                  <a:pt x="278918" y="-3985"/>
                  <a:pt x="260264" y="9345"/>
                </a:cubicBezTo>
                <a:lnTo>
                  <a:pt x="162300" y="79601"/>
                </a:lnTo>
                <a:cubicBezTo>
                  <a:pt x="151904" y="87062"/>
                  <a:pt x="142892" y="99261"/>
                  <a:pt x="138825" y="111417"/>
                </a:cubicBezTo>
                <a:lnTo>
                  <a:pt x="3134" y="516814"/>
                </a:lnTo>
                <a:cubicBezTo>
                  <a:pt x="-974" y="529097"/>
                  <a:pt x="-1058" y="544397"/>
                  <a:pt x="2967" y="556763"/>
                </a:cubicBezTo>
                <a:lnTo>
                  <a:pt x="71629" y="768076"/>
                </a:lnTo>
                <a:cubicBezTo>
                  <a:pt x="75486" y="779939"/>
                  <a:pt x="83996" y="792012"/>
                  <a:pt x="93888" y="799599"/>
                </a:cubicBezTo>
                <a:lnTo>
                  <a:pt x="411424" y="1043944"/>
                </a:lnTo>
                <a:cubicBezTo>
                  <a:pt x="421903" y="1051992"/>
                  <a:pt x="436659" y="1057023"/>
                  <a:pt x="449905" y="1057023"/>
                </a:cubicBezTo>
                <a:lnTo>
                  <a:pt x="450827" y="1057023"/>
                </a:lnTo>
                <a:lnTo>
                  <a:pt x="737468" y="1057023"/>
                </a:lnTo>
                <a:lnTo>
                  <a:pt x="738391" y="1057023"/>
                </a:lnTo>
                <a:cubicBezTo>
                  <a:pt x="751637" y="1057023"/>
                  <a:pt x="766350" y="1051992"/>
                  <a:pt x="776872" y="1043944"/>
                </a:cubicBezTo>
                <a:lnTo>
                  <a:pt x="1094407" y="799599"/>
                </a:lnTo>
                <a:cubicBezTo>
                  <a:pt x="1104300" y="792012"/>
                  <a:pt x="1112810" y="779897"/>
                  <a:pt x="1116666" y="768076"/>
                </a:cubicBezTo>
                <a:lnTo>
                  <a:pt x="1185329" y="556763"/>
                </a:lnTo>
                <a:cubicBezTo>
                  <a:pt x="1189144" y="544439"/>
                  <a:pt x="1189102" y="529139"/>
                  <a:pt x="1184994" y="516814"/>
                </a:cubicBezTo>
                <a:close/>
                <a:moveTo>
                  <a:pt x="773225" y="213867"/>
                </a:moveTo>
                <a:lnTo>
                  <a:pt x="899904" y="90542"/>
                </a:lnTo>
                <a:lnTo>
                  <a:pt x="959512" y="133257"/>
                </a:lnTo>
                <a:lnTo>
                  <a:pt x="902042" y="309861"/>
                </a:lnTo>
                <a:cubicBezTo>
                  <a:pt x="896089" y="303783"/>
                  <a:pt x="889634" y="298124"/>
                  <a:pt x="882549" y="293010"/>
                </a:cubicBezTo>
                <a:lnTo>
                  <a:pt x="773225" y="213867"/>
                </a:lnTo>
                <a:close/>
                <a:moveTo>
                  <a:pt x="288056" y="90500"/>
                </a:moveTo>
                <a:lnTo>
                  <a:pt x="414735" y="213825"/>
                </a:lnTo>
                <a:lnTo>
                  <a:pt x="305411" y="293010"/>
                </a:lnTo>
                <a:cubicBezTo>
                  <a:pt x="298368" y="298124"/>
                  <a:pt x="291871" y="303783"/>
                  <a:pt x="285919" y="309861"/>
                </a:cubicBezTo>
                <a:lnTo>
                  <a:pt x="228448" y="133257"/>
                </a:lnTo>
                <a:lnTo>
                  <a:pt x="288056" y="90500"/>
                </a:lnTo>
                <a:close/>
                <a:moveTo>
                  <a:pt x="82906" y="537145"/>
                </a:moveTo>
                <a:lnTo>
                  <a:pt x="179529" y="248534"/>
                </a:lnTo>
                <a:lnTo>
                  <a:pt x="249743" y="464332"/>
                </a:lnTo>
                <a:cubicBezTo>
                  <a:pt x="249743" y="464332"/>
                  <a:pt x="249743" y="464374"/>
                  <a:pt x="249743" y="464374"/>
                </a:cubicBezTo>
                <a:lnTo>
                  <a:pt x="325574" y="697778"/>
                </a:lnTo>
                <a:cubicBezTo>
                  <a:pt x="328257" y="706036"/>
                  <a:pt x="331610" y="713917"/>
                  <a:pt x="335551" y="721420"/>
                </a:cubicBezTo>
                <a:lnTo>
                  <a:pt x="142766" y="721420"/>
                </a:lnTo>
                <a:lnTo>
                  <a:pt x="82906" y="537145"/>
                </a:lnTo>
                <a:close/>
                <a:moveTo>
                  <a:pt x="731725" y="974820"/>
                </a:moveTo>
                <a:lnTo>
                  <a:pt x="730803" y="974820"/>
                </a:lnTo>
                <a:lnTo>
                  <a:pt x="457157" y="974820"/>
                </a:lnTo>
                <a:lnTo>
                  <a:pt x="456235" y="974820"/>
                </a:lnTo>
                <a:lnTo>
                  <a:pt x="233688" y="803581"/>
                </a:lnTo>
                <a:lnTo>
                  <a:pt x="471284" y="803581"/>
                </a:lnTo>
                <a:lnTo>
                  <a:pt x="716677" y="803581"/>
                </a:lnTo>
                <a:lnTo>
                  <a:pt x="954273" y="803581"/>
                </a:lnTo>
                <a:lnTo>
                  <a:pt x="731725" y="974820"/>
                </a:lnTo>
                <a:close/>
                <a:moveTo>
                  <a:pt x="1045237" y="721378"/>
                </a:moveTo>
                <a:lnTo>
                  <a:pt x="852452" y="721378"/>
                </a:lnTo>
                <a:cubicBezTo>
                  <a:pt x="856350" y="713875"/>
                  <a:pt x="859746" y="705994"/>
                  <a:pt x="862428" y="697736"/>
                </a:cubicBezTo>
                <a:lnTo>
                  <a:pt x="938260" y="464332"/>
                </a:lnTo>
                <a:cubicBezTo>
                  <a:pt x="938260" y="464332"/>
                  <a:pt x="938260" y="464290"/>
                  <a:pt x="938260" y="464290"/>
                </a:cubicBezTo>
                <a:lnTo>
                  <a:pt x="1008474" y="248492"/>
                </a:lnTo>
                <a:lnTo>
                  <a:pt x="1105097" y="537103"/>
                </a:lnTo>
                <a:lnTo>
                  <a:pt x="1045237" y="721378"/>
                </a:lnTo>
                <a:close/>
              </a:path>
            </a:pathLst>
          </a:custGeom>
          <a:solidFill>
            <a:srgbClr val="FA0F0E"/>
          </a:solidFill>
          <a:ln w="4186" cap="flat">
            <a:noFill/>
            <a:prstDash val="solid"/>
            <a:miter/>
          </a:ln>
        </p:spPr>
        <p:txBody>
          <a:bodyPr rtlCol="0" anchor="ctr"/>
          <a:lstStyle/>
          <a:p>
            <a:endParaRPr lang="nl-NL"/>
          </a:p>
        </p:txBody>
      </p:sp>
      <p:grpSp>
        <p:nvGrpSpPr>
          <p:cNvPr id="32" name="Graphic 16">
            <a:extLst>
              <a:ext uri="{FF2B5EF4-FFF2-40B4-BE49-F238E27FC236}">
                <a16:creationId xmlns:a16="http://schemas.microsoft.com/office/drawing/2014/main" id="{9AC9C8B3-063F-1723-7A75-E606FFD73167}"/>
              </a:ext>
            </a:extLst>
          </p:cNvPr>
          <p:cNvGrpSpPr/>
          <p:nvPr/>
        </p:nvGrpSpPr>
        <p:grpSpPr>
          <a:xfrm>
            <a:off x="9414424" y="4563900"/>
            <a:ext cx="1055725" cy="335518"/>
            <a:chOff x="9414424" y="4563900"/>
            <a:chExt cx="1055725" cy="335518"/>
          </a:xfrm>
          <a:solidFill>
            <a:srgbClr val="FA0F0E"/>
          </a:solidFill>
        </p:grpSpPr>
        <p:sp>
          <p:nvSpPr>
            <p:cNvPr id="33" name="Vrije vorm: vorm 32">
              <a:extLst>
                <a:ext uri="{FF2B5EF4-FFF2-40B4-BE49-F238E27FC236}">
                  <a16:creationId xmlns:a16="http://schemas.microsoft.com/office/drawing/2014/main" id="{1E170CC8-2A14-97EB-D0EF-6D1859F745C1}"/>
                </a:ext>
              </a:extLst>
            </p:cNvPr>
            <p:cNvSpPr/>
            <p:nvPr/>
          </p:nvSpPr>
          <p:spPr>
            <a:xfrm>
              <a:off x="9722276" y="4563942"/>
              <a:ext cx="469616" cy="334763"/>
            </a:xfrm>
            <a:custGeom>
              <a:avLst/>
              <a:gdLst>
                <a:gd name="connsiteX0" fmla="*/ 329566 w 469616"/>
                <a:gd name="connsiteY0" fmla="*/ 204145 h 334763"/>
                <a:gd name="connsiteX1" fmla="*/ 264508 w 469616"/>
                <a:gd name="connsiteY1" fmla="*/ 0 h 334763"/>
                <a:gd name="connsiteX2" fmla="*/ 205570 w 469616"/>
                <a:gd name="connsiteY2" fmla="*/ 0 h 334763"/>
                <a:gd name="connsiteX3" fmla="*/ 138123 w 469616"/>
                <a:gd name="connsiteY3" fmla="*/ 204145 h 334763"/>
                <a:gd name="connsiteX4" fmla="*/ 78263 w 469616"/>
                <a:gd name="connsiteY4" fmla="*/ 0 h 334763"/>
                <a:gd name="connsiteX5" fmla="*/ 0 w 469616"/>
                <a:gd name="connsiteY5" fmla="*/ 0 h 334763"/>
                <a:gd name="connsiteX6" fmla="*/ 105133 w 469616"/>
                <a:gd name="connsiteY6" fmla="*/ 334764 h 334763"/>
                <a:gd name="connsiteX7" fmla="*/ 164070 w 469616"/>
                <a:gd name="connsiteY7" fmla="*/ 334764 h 334763"/>
                <a:gd name="connsiteX8" fmla="*/ 234787 w 469616"/>
                <a:gd name="connsiteY8" fmla="*/ 125421 h 334763"/>
                <a:gd name="connsiteX9" fmla="*/ 306008 w 469616"/>
                <a:gd name="connsiteY9" fmla="*/ 334764 h 334763"/>
                <a:gd name="connsiteX10" fmla="*/ 364945 w 469616"/>
                <a:gd name="connsiteY10" fmla="*/ 334764 h 334763"/>
                <a:gd name="connsiteX11" fmla="*/ 469617 w 469616"/>
                <a:gd name="connsiteY11" fmla="*/ 0 h 334763"/>
                <a:gd name="connsiteX12" fmla="*/ 391354 w 469616"/>
                <a:gd name="connsiteY12" fmla="*/ 0 h 334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16" h="334763">
                  <a:moveTo>
                    <a:pt x="329566" y="204145"/>
                  </a:moveTo>
                  <a:lnTo>
                    <a:pt x="264508" y="0"/>
                  </a:lnTo>
                  <a:lnTo>
                    <a:pt x="205570" y="0"/>
                  </a:lnTo>
                  <a:lnTo>
                    <a:pt x="138123" y="204145"/>
                  </a:lnTo>
                  <a:lnTo>
                    <a:pt x="78263" y="0"/>
                  </a:lnTo>
                  <a:lnTo>
                    <a:pt x="0" y="0"/>
                  </a:lnTo>
                  <a:lnTo>
                    <a:pt x="105133" y="334764"/>
                  </a:lnTo>
                  <a:lnTo>
                    <a:pt x="164070" y="334764"/>
                  </a:lnTo>
                  <a:lnTo>
                    <a:pt x="234787" y="125421"/>
                  </a:lnTo>
                  <a:lnTo>
                    <a:pt x="306008" y="334764"/>
                  </a:lnTo>
                  <a:lnTo>
                    <a:pt x="364945" y="334764"/>
                  </a:lnTo>
                  <a:lnTo>
                    <a:pt x="469617" y="0"/>
                  </a:lnTo>
                  <a:lnTo>
                    <a:pt x="391354" y="0"/>
                  </a:lnTo>
                  <a:close/>
                </a:path>
              </a:pathLst>
            </a:custGeom>
            <a:solidFill>
              <a:srgbClr val="FA0F0E"/>
            </a:solidFill>
            <a:ln w="4186" cap="flat">
              <a:no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29C349A7-017E-7B91-2CA7-9A5AC573A8AF}"/>
                </a:ext>
              </a:extLst>
            </p:cNvPr>
            <p:cNvSpPr/>
            <p:nvPr/>
          </p:nvSpPr>
          <p:spPr>
            <a:xfrm>
              <a:off x="10234985" y="4563942"/>
              <a:ext cx="235164" cy="334763"/>
            </a:xfrm>
            <a:custGeom>
              <a:avLst/>
              <a:gdLst>
                <a:gd name="connsiteX0" fmla="*/ 235165 w 235164"/>
                <a:gd name="connsiteY0" fmla="*/ 67909 h 334763"/>
                <a:gd name="connsiteX1" fmla="*/ 235165 w 235164"/>
                <a:gd name="connsiteY1" fmla="*/ 0 h 334763"/>
                <a:gd name="connsiteX2" fmla="*/ 0 w 235164"/>
                <a:gd name="connsiteY2" fmla="*/ 0 h 334763"/>
                <a:gd name="connsiteX3" fmla="*/ 0 w 235164"/>
                <a:gd name="connsiteY3" fmla="*/ 334764 h 334763"/>
                <a:gd name="connsiteX4" fmla="*/ 74490 w 235164"/>
                <a:gd name="connsiteY4" fmla="*/ 334764 h 334763"/>
                <a:gd name="connsiteX5" fmla="*/ 74490 w 235164"/>
                <a:gd name="connsiteY5" fmla="*/ 198486 h 334763"/>
                <a:gd name="connsiteX6" fmla="*/ 205570 w 235164"/>
                <a:gd name="connsiteY6" fmla="*/ 198486 h 334763"/>
                <a:gd name="connsiteX7" fmla="*/ 205570 w 235164"/>
                <a:gd name="connsiteY7" fmla="*/ 134853 h 334763"/>
                <a:gd name="connsiteX8" fmla="*/ 74490 w 235164"/>
                <a:gd name="connsiteY8" fmla="*/ 134853 h 334763"/>
                <a:gd name="connsiteX9" fmla="*/ 74490 w 235164"/>
                <a:gd name="connsiteY9" fmla="*/ 67909 h 334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164" h="334763">
                  <a:moveTo>
                    <a:pt x="235165" y="67909"/>
                  </a:moveTo>
                  <a:lnTo>
                    <a:pt x="235165" y="0"/>
                  </a:lnTo>
                  <a:lnTo>
                    <a:pt x="0" y="0"/>
                  </a:lnTo>
                  <a:lnTo>
                    <a:pt x="0" y="334764"/>
                  </a:lnTo>
                  <a:lnTo>
                    <a:pt x="74490" y="334764"/>
                  </a:lnTo>
                  <a:lnTo>
                    <a:pt x="74490" y="198486"/>
                  </a:lnTo>
                  <a:lnTo>
                    <a:pt x="205570" y="198486"/>
                  </a:lnTo>
                  <a:lnTo>
                    <a:pt x="205570" y="134853"/>
                  </a:lnTo>
                  <a:lnTo>
                    <a:pt x="74490" y="134853"/>
                  </a:lnTo>
                  <a:lnTo>
                    <a:pt x="74490" y="67909"/>
                  </a:lnTo>
                  <a:close/>
                </a:path>
              </a:pathLst>
            </a:custGeom>
            <a:solidFill>
              <a:srgbClr val="FA0F0E"/>
            </a:solidFill>
            <a:ln w="4186" cap="flat">
              <a:noFill/>
              <a:prstDash val="solid"/>
              <a:miter/>
            </a:ln>
          </p:spPr>
          <p:txBody>
            <a:bodyPr rtlCol="0" anchor="ctr"/>
            <a:lstStyle/>
            <a:p>
              <a:endParaRPr lang="nl-NL"/>
            </a:p>
          </p:txBody>
        </p:sp>
        <p:sp>
          <p:nvSpPr>
            <p:cNvPr id="35" name="Vrije vorm: vorm 34">
              <a:extLst>
                <a:ext uri="{FF2B5EF4-FFF2-40B4-BE49-F238E27FC236}">
                  <a16:creationId xmlns:a16="http://schemas.microsoft.com/office/drawing/2014/main" id="{BF56040A-0CA5-3627-E91B-468A789DA3A0}"/>
                </a:ext>
              </a:extLst>
            </p:cNvPr>
            <p:cNvSpPr/>
            <p:nvPr/>
          </p:nvSpPr>
          <p:spPr>
            <a:xfrm>
              <a:off x="9414424" y="4563900"/>
              <a:ext cx="297623" cy="335518"/>
            </a:xfrm>
            <a:custGeom>
              <a:avLst/>
              <a:gdLst>
                <a:gd name="connsiteX0" fmla="*/ 203684 w 297623"/>
                <a:gd name="connsiteY0" fmla="*/ 204229 h 335518"/>
                <a:gd name="connsiteX1" fmla="*/ 155896 w 297623"/>
                <a:gd name="connsiteY1" fmla="*/ 139967 h 335518"/>
                <a:gd name="connsiteX2" fmla="*/ 270628 w 297623"/>
                <a:gd name="connsiteY2" fmla="*/ 0 h 335518"/>
                <a:gd name="connsiteX3" fmla="*/ 187629 w 297623"/>
                <a:gd name="connsiteY3" fmla="*/ 0 h 335518"/>
                <a:gd name="connsiteX4" fmla="*/ 74490 w 297623"/>
                <a:gd name="connsiteY4" fmla="*/ 140973 h 335518"/>
                <a:gd name="connsiteX5" fmla="*/ 74490 w 297623"/>
                <a:gd name="connsiteY5" fmla="*/ 0 h 335518"/>
                <a:gd name="connsiteX6" fmla="*/ 0 w 297623"/>
                <a:gd name="connsiteY6" fmla="*/ 0 h 335518"/>
                <a:gd name="connsiteX7" fmla="*/ 0 w 297623"/>
                <a:gd name="connsiteY7" fmla="*/ 334764 h 335518"/>
                <a:gd name="connsiteX8" fmla="*/ 74490 w 297623"/>
                <a:gd name="connsiteY8" fmla="*/ 334764 h 335518"/>
                <a:gd name="connsiteX9" fmla="*/ 74490 w 297623"/>
                <a:gd name="connsiteY9" fmla="*/ 239524 h 335518"/>
                <a:gd name="connsiteX10" fmla="*/ 102324 w 297623"/>
                <a:gd name="connsiteY10" fmla="*/ 205109 h 335518"/>
                <a:gd name="connsiteX11" fmla="*/ 108821 w 297623"/>
                <a:gd name="connsiteY11" fmla="*/ 197228 h 335518"/>
                <a:gd name="connsiteX12" fmla="*/ 139422 w 297623"/>
                <a:gd name="connsiteY12" fmla="*/ 237345 h 335518"/>
                <a:gd name="connsiteX13" fmla="*/ 286096 w 297623"/>
                <a:gd name="connsiteY13" fmla="*/ 335518 h 335518"/>
                <a:gd name="connsiteX14" fmla="*/ 297624 w 297623"/>
                <a:gd name="connsiteY14" fmla="*/ 334848 h 335518"/>
                <a:gd name="connsiteX15" fmla="*/ 297624 w 297623"/>
                <a:gd name="connsiteY15" fmla="*/ 265011 h 335518"/>
                <a:gd name="connsiteX16" fmla="*/ 291839 w 297623"/>
                <a:gd name="connsiteY16" fmla="*/ 265179 h 335518"/>
                <a:gd name="connsiteX17" fmla="*/ 203684 w 297623"/>
                <a:gd name="connsiteY17" fmla="*/ 204229 h 33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7623" h="335518">
                  <a:moveTo>
                    <a:pt x="203684" y="204229"/>
                  </a:moveTo>
                  <a:lnTo>
                    <a:pt x="155896" y="139967"/>
                  </a:lnTo>
                  <a:lnTo>
                    <a:pt x="270628" y="0"/>
                  </a:lnTo>
                  <a:lnTo>
                    <a:pt x="187629" y="0"/>
                  </a:lnTo>
                  <a:lnTo>
                    <a:pt x="74490" y="140973"/>
                  </a:lnTo>
                  <a:lnTo>
                    <a:pt x="74490" y="0"/>
                  </a:lnTo>
                  <a:lnTo>
                    <a:pt x="0" y="0"/>
                  </a:lnTo>
                  <a:lnTo>
                    <a:pt x="0" y="334764"/>
                  </a:lnTo>
                  <a:lnTo>
                    <a:pt x="74490" y="334764"/>
                  </a:lnTo>
                  <a:lnTo>
                    <a:pt x="74490" y="239524"/>
                  </a:lnTo>
                  <a:lnTo>
                    <a:pt x="102324" y="205109"/>
                  </a:lnTo>
                  <a:lnTo>
                    <a:pt x="108821" y="197228"/>
                  </a:lnTo>
                  <a:lnTo>
                    <a:pt x="139422" y="237345"/>
                  </a:lnTo>
                  <a:cubicBezTo>
                    <a:pt x="195132" y="317577"/>
                    <a:pt x="230554" y="335518"/>
                    <a:pt x="286096" y="335518"/>
                  </a:cubicBezTo>
                  <a:cubicBezTo>
                    <a:pt x="289827" y="335518"/>
                    <a:pt x="293893" y="335225"/>
                    <a:pt x="297624" y="334848"/>
                  </a:cubicBezTo>
                  <a:lnTo>
                    <a:pt x="297624" y="265011"/>
                  </a:lnTo>
                  <a:cubicBezTo>
                    <a:pt x="295779" y="265137"/>
                    <a:pt x="293851" y="265179"/>
                    <a:pt x="291839" y="265179"/>
                  </a:cubicBezTo>
                  <a:cubicBezTo>
                    <a:pt x="266772" y="265095"/>
                    <a:pt x="242081" y="259436"/>
                    <a:pt x="203684" y="204229"/>
                  </a:cubicBezTo>
                  <a:close/>
                </a:path>
              </a:pathLst>
            </a:custGeom>
            <a:solidFill>
              <a:srgbClr val="FA0F0E"/>
            </a:solidFill>
            <a:ln w="4186" cap="flat">
              <a:noFill/>
              <a:prstDash val="solid"/>
              <a:miter/>
            </a:ln>
          </p:spPr>
          <p:txBody>
            <a:bodyPr rtlCol="0" anchor="ctr"/>
            <a:lstStyle/>
            <a:p>
              <a:endParaRPr lang="nl-NL"/>
            </a:p>
          </p:txBody>
        </p:sp>
      </p:gr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9753599" y="304762"/>
            <a:ext cx="2438399" cy="648000"/>
            <a:chOff x="5102693" y="2667001"/>
            <a:chExt cx="2438404"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8" y="2667002"/>
              <a:ext cx="22278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15" name="Picture 2">
            <a:extLst>
              <a:ext uri="{FF2B5EF4-FFF2-40B4-BE49-F238E27FC236}">
                <a16:creationId xmlns:a16="http://schemas.microsoft.com/office/drawing/2014/main" id="{79A9A16E-5A14-C7B4-9A5A-5537B520E322}"/>
              </a:ext>
            </a:extLst>
          </p:cNvPr>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2400" b="96800" l="2600" r="97000">
                        <a14:foregroundMark x1="46200" y1="8400" x2="27800" y2="12200"/>
                        <a14:foregroundMark x1="35400" y1="6200" x2="70800" y2="6400"/>
                        <a14:foregroundMark x1="70800" y1="6400" x2="93200" y2="41400"/>
                        <a14:foregroundMark x1="93200" y1="41400" x2="81000" y2="82600"/>
                        <a14:foregroundMark x1="81000" y1="82600" x2="38600" y2="95800"/>
                        <a14:foregroundMark x1="38600" y1="95800" x2="9200" y2="66600"/>
                        <a14:foregroundMark x1="9200" y1="66600" x2="11400" y2="31200"/>
                        <a14:foregroundMark x1="80200" y1="16000" x2="96800" y2="45200"/>
                        <a14:foregroundMark x1="97000" y1="47600" x2="85600" y2="81800"/>
                        <a14:foregroundMark x1="74200" y1="89600" x2="39800" y2="96800"/>
                        <a14:foregroundMark x1="39800" y1="96800" x2="37400" y2="96200"/>
                        <a14:foregroundMark x1="28600" y1="93600" x2="4600" y2="68800"/>
                        <a14:foregroundMark x1="4600" y1="68800" x2="2600" y2="60600"/>
                        <a14:foregroundMark x1="38800" y1="2400" x2="69000" y2="7000"/>
                      </a14:backgroundRemoval>
                    </a14:imgEffect>
                  </a14:imgLayer>
                </a14:imgProps>
              </a:ext>
              <a:ext uri="{28A0092B-C50C-407E-A947-70E740481C1C}">
                <a14:useLocalDpi xmlns:a14="http://schemas.microsoft.com/office/drawing/2010/main"/>
              </a:ext>
            </a:extLst>
          </a:blip>
          <a:srcRect/>
          <a:stretch/>
        </p:blipFill>
        <p:spPr bwMode="auto">
          <a:xfrm>
            <a:off x="9360875" y="6465275"/>
            <a:ext cx="1154725" cy="1154725"/>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0"/>
            <a:ext cx="2409299" cy="648003"/>
            <a:chOff x="5102693" y="2667001"/>
            <a:chExt cx="2409303" cy="648004"/>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5"/>
              <a:ext cx="21987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1026" name="Picture 2">
            <a:extLst>
              <a:ext uri="{FF2B5EF4-FFF2-40B4-BE49-F238E27FC236}">
                <a16:creationId xmlns:a16="http://schemas.microsoft.com/office/drawing/2014/main" id="{DA569EA0-8F4A-A98A-2CC5-CBD8997EAC22}"/>
              </a:ext>
            </a:extLst>
          </p:cNvPr>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2400" b="96800" l="2600" r="97000">
                        <a14:foregroundMark x1="46200" y1="8400" x2="27800" y2="12200"/>
                        <a14:foregroundMark x1="35400" y1="6200" x2="70800" y2="6400"/>
                        <a14:foregroundMark x1="70800" y1="6400" x2="93200" y2="41400"/>
                        <a14:foregroundMark x1="93200" y1="41400" x2="81000" y2="82600"/>
                        <a14:foregroundMark x1="81000" y1="82600" x2="38600" y2="95800"/>
                        <a14:foregroundMark x1="38600" y1="95800" x2="9200" y2="66600"/>
                        <a14:foregroundMark x1="9200" y1="66600" x2="11400" y2="31200"/>
                        <a14:foregroundMark x1="80200" y1="16000" x2="96800" y2="45200"/>
                        <a14:foregroundMark x1="97000" y1="47600" x2="85600" y2="81800"/>
                        <a14:foregroundMark x1="74200" y1="89600" x2="39800" y2="96800"/>
                        <a14:foregroundMark x1="39800" y1="96800" x2="37400" y2="96200"/>
                        <a14:foregroundMark x1="28600" y1="93600" x2="4600" y2="68800"/>
                        <a14:foregroundMark x1="4600" y1="68800" x2="2600" y2="60600"/>
                        <a14:foregroundMark x1="38800" y1="2400" x2="69000" y2="7000"/>
                      </a14:backgroundRemoval>
                    </a14:imgEffect>
                  </a14:imgLayer>
                </a14:imgProps>
              </a:ext>
              <a:ext uri="{28A0092B-C50C-407E-A947-70E740481C1C}">
                <a14:useLocalDpi xmlns:a14="http://schemas.microsoft.com/office/drawing/2010/main"/>
              </a:ext>
            </a:extLst>
          </a:blip>
          <a:srcRect/>
          <a:stretch/>
        </p:blipFill>
        <p:spPr bwMode="auto">
          <a:xfrm>
            <a:off x="9344474" y="6465275"/>
            <a:ext cx="1154725" cy="11547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betekent de naam KWF?</a:t>
            </a:r>
          </a:p>
        </p:txBody>
      </p:sp>
      <p:pic>
        <p:nvPicPr>
          <p:cNvPr id="2" name="Afbeelding 1">
            <a:extLst>
              <a:ext uri="{FF2B5EF4-FFF2-40B4-BE49-F238E27FC236}">
                <a16:creationId xmlns:a16="http://schemas.microsoft.com/office/drawing/2014/main" id="{9B67775A-CF41-2755-A032-04496AAB7E3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056855" y="1389855"/>
            <a:ext cx="4078290" cy="4078290"/>
          </a:xfrm>
          <a:prstGeom prst="ellipse">
            <a:avLst/>
          </a:prstGeom>
        </p:spPr>
      </p:pic>
      <p:sp>
        <p:nvSpPr>
          <p:cNvPr id="4" name="Tijdelijke aanduiding voor tekst 2">
            <a:extLst>
              <a:ext uri="{FF2B5EF4-FFF2-40B4-BE49-F238E27FC236}">
                <a16:creationId xmlns:a16="http://schemas.microsoft.com/office/drawing/2014/main" id="{84AB58B4-DD66-A7ED-34ED-6EEC20EE54E2}"/>
              </a:ext>
            </a:extLst>
          </p:cNvPr>
          <p:cNvSpPr txBox="1">
            <a:spLocks/>
          </p:cNvSpPr>
          <p:nvPr/>
        </p:nvSpPr>
        <p:spPr>
          <a:xfrm>
            <a:off x="615147" y="1406970"/>
            <a:ext cx="3653690" cy="95410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KWF</a:t>
            </a:r>
            <a:r>
              <a:rPr lang="nl-NL" sz="2800">
                <a:solidFill>
                  <a:srgbClr val="000000"/>
                </a:solidFill>
                <a:latin typeface="Visby CF Medium" pitchFamily="50" charset="0"/>
              </a:rPr>
              <a:t> is de afkorting voor:</a:t>
            </a:r>
          </a:p>
        </p:txBody>
      </p:sp>
      <p:sp>
        <p:nvSpPr>
          <p:cNvPr id="9" name="Tijdelijke aanduiding voor tekst 2">
            <a:extLst>
              <a:ext uri="{FF2B5EF4-FFF2-40B4-BE49-F238E27FC236}">
                <a16:creationId xmlns:a16="http://schemas.microsoft.com/office/drawing/2014/main" id="{6B078FA0-ACF3-5FFF-8E88-BF6167973272}"/>
              </a:ext>
            </a:extLst>
          </p:cNvPr>
          <p:cNvSpPr txBox="1">
            <a:spLocks/>
          </p:cNvSpPr>
          <p:nvPr/>
        </p:nvSpPr>
        <p:spPr>
          <a:xfrm>
            <a:off x="615147" y="2601217"/>
            <a:ext cx="3640680"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nl-NL" sz="2800">
                <a:solidFill>
                  <a:srgbClr val="FF0000"/>
                </a:solidFill>
                <a:latin typeface="Visby CF Bold" pitchFamily="50" charset="0"/>
              </a:rPr>
              <a:t>K</a:t>
            </a:r>
            <a:r>
              <a:rPr lang="nl-NL" sz="2800">
                <a:solidFill>
                  <a:srgbClr val="000000"/>
                </a:solidFill>
                <a:latin typeface="Visby CF Medium" pitchFamily="50" charset="0"/>
              </a:rPr>
              <a:t>oningin </a:t>
            </a:r>
            <a:br>
              <a:rPr lang="nl-NL" sz="2800">
                <a:solidFill>
                  <a:srgbClr val="000000"/>
                </a:solidFill>
                <a:latin typeface="Visby CF Medium" pitchFamily="50" charset="0"/>
              </a:rPr>
            </a:br>
            <a:r>
              <a:rPr lang="nl-NL" sz="2800">
                <a:solidFill>
                  <a:srgbClr val="FF0000"/>
                </a:solidFill>
                <a:latin typeface="Visby CF Bold" pitchFamily="50" charset="0"/>
              </a:rPr>
              <a:t>W</a:t>
            </a:r>
            <a:r>
              <a:rPr lang="nl-NL" sz="2800">
                <a:solidFill>
                  <a:srgbClr val="000000"/>
                </a:solidFill>
                <a:latin typeface="Visby CF Medium" pitchFamily="50" charset="0"/>
              </a:rPr>
              <a:t>ilhelmina </a:t>
            </a:r>
            <a:br>
              <a:rPr lang="nl-NL" sz="2800">
                <a:solidFill>
                  <a:srgbClr val="000000"/>
                </a:solidFill>
                <a:latin typeface="Visby CF Medium" pitchFamily="50" charset="0"/>
              </a:rPr>
            </a:br>
            <a:r>
              <a:rPr lang="nl-NL" sz="2800">
                <a:solidFill>
                  <a:srgbClr val="FF0000"/>
                </a:solidFill>
                <a:latin typeface="Visby CF Bold" pitchFamily="50" charset="0"/>
              </a:rPr>
              <a:t>F</a:t>
            </a:r>
            <a:r>
              <a:rPr lang="nl-NL" sz="2800">
                <a:solidFill>
                  <a:srgbClr val="000000"/>
                </a:solidFill>
                <a:latin typeface="Visby CF Medium" pitchFamily="50" charset="0"/>
              </a:rPr>
              <a:t>onds</a:t>
            </a:r>
          </a:p>
        </p:txBody>
      </p:sp>
      <p:sp>
        <p:nvSpPr>
          <p:cNvPr id="10" name="Tekstvak 9">
            <a:extLst>
              <a:ext uri="{FF2B5EF4-FFF2-40B4-BE49-F238E27FC236}">
                <a16:creationId xmlns:a16="http://schemas.microsoft.com/office/drawing/2014/main" id="{3928E81B-4906-1565-13EF-70A197F35E14}"/>
              </a:ext>
            </a:extLst>
          </p:cNvPr>
          <p:cNvSpPr txBox="1"/>
          <p:nvPr/>
        </p:nvSpPr>
        <p:spPr>
          <a:xfrm>
            <a:off x="8311859" y="1648717"/>
            <a:ext cx="3264994" cy="1475483"/>
          </a:xfrm>
          <a:prstGeom prst="wedgeRoundRectCallout">
            <a:avLst>
              <a:gd name="adj1" fmla="val -80763"/>
              <a:gd name="adj2" fmla="val 50078"/>
              <a:gd name="adj3" fmla="val 16667"/>
            </a:avLst>
          </a:prstGeom>
          <a:solidFill>
            <a:schemeClr val="accent1"/>
          </a:solidFill>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Met dit geld heb ik in 1949 </a:t>
            </a:r>
            <a:r>
              <a:rPr lang="nl-NL" sz="2400">
                <a:solidFill>
                  <a:schemeClr val="bg1"/>
                </a:solidFill>
                <a:latin typeface="Visby CF Bold" pitchFamily="50" charset="0"/>
              </a:rPr>
              <a:t>KWF</a:t>
            </a:r>
            <a:r>
              <a:rPr lang="nl-NL" sz="2400" i="1">
                <a:solidFill>
                  <a:schemeClr val="bg1"/>
                </a:solidFill>
                <a:latin typeface="Visby CF Medium" pitchFamily="50" charset="0"/>
              </a:rPr>
              <a:t> opgericht</a:t>
            </a:r>
          </a:p>
        </p:txBody>
      </p:sp>
      <p:pic>
        <p:nvPicPr>
          <p:cNvPr id="11" name="Graphic 11">
            <a:extLst>
              <a:ext uri="{FF2B5EF4-FFF2-40B4-BE49-F238E27FC236}">
                <a16:creationId xmlns:a16="http://schemas.microsoft.com/office/drawing/2014/main" id="{0B843217-6EB1-806E-A89D-A4CA5E44770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flipH="1">
            <a:off x="8612487" y="4998460"/>
            <a:ext cx="2663738" cy="2574489"/>
          </a:xfrm>
          <a:prstGeom prst="rect">
            <a:avLst/>
          </a:prstGeom>
        </p:spPr>
      </p:pic>
      <p:sp>
        <p:nvSpPr>
          <p:cNvPr id="13" name="Tekstvak 12">
            <a:extLst>
              <a:ext uri="{FF2B5EF4-FFF2-40B4-BE49-F238E27FC236}">
                <a16:creationId xmlns:a16="http://schemas.microsoft.com/office/drawing/2014/main" id="{F3961555-E18F-78CD-33D8-198E744F1B6E}"/>
              </a:ext>
            </a:extLst>
          </p:cNvPr>
          <p:cNvSpPr txBox="1"/>
          <p:nvPr/>
        </p:nvSpPr>
        <p:spPr>
          <a:xfrm>
            <a:off x="566236" y="4194757"/>
            <a:ext cx="3264994" cy="1475483"/>
          </a:xfrm>
          <a:prstGeom prst="wedgeRoundRectCallout">
            <a:avLst>
              <a:gd name="adj1" fmla="val 85566"/>
              <a:gd name="adj2" fmla="val -58753"/>
              <a:gd name="adj3" fmla="val 16667"/>
            </a:avLst>
          </a:prstGeom>
          <a:solidFill>
            <a:schemeClr val="accent1"/>
          </a:solidFill>
        </p:spPr>
        <p:txBody>
          <a:bodyPr wrap="square" lIns="0" tIns="0" rIns="0" bIns="0" anchor="ctr" anchorCtr="0">
            <a:noAutofit/>
          </a:bodyPr>
          <a:lstStyle/>
          <a:p>
            <a:pPr algn="ctr">
              <a:spcAft>
                <a:spcPts val="800"/>
              </a:spcAft>
            </a:pPr>
            <a:r>
              <a:rPr lang="nl-NL" sz="2400" i="1">
                <a:solidFill>
                  <a:schemeClr val="bg1"/>
                </a:solidFill>
                <a:latin typeface="Visby CF Medium" pitchFamily="50" charset="0"/>
              </a:rPr>
              <a:t>Toen ik 50 jaar koningin was kreeg ik 2 miljoen gulden!</a:t>
            </a:r>
          </a:p>
        </p:txBody>
      </p:sp>
    </p:spTree>
    <p:extLst>
      <p:ext uri="{BB962C8B-B14F-4D97-AF65-F5344CB8AC3E}">
        <p14:creationId xmlns:p14="http://schemas.microsoft.com/office/powerpoint/2010/main" val="29757601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repeatCount="indefinite" decel="71000" fill="hold" nodeType="afterEffect">
                                  <p:stCondLst>
                                    <p:cond delay="0"/>
                                  </p:stCondLst>
                                  <p:endCondLst>
                                    <p:cond evt="onNext" delay="0">
                                      <p:tgtEl>
                                        <p:sldTgt/>
                                      </p:tgtEl>
                                    </p:cond>
                                  </p:end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500" fill="hold"/>
                                        <p:tgtEl>
                                          <p:spTgt spid="1026"/>
                                        </p:tgtEl>
                                        <p:attrNameLst>
                                          <p:attrName>ppt_x</p:attrName>
                                        </p:attrNameLst>
                                      </p:cBhvr>
                                      <p:tavLst>
                                        <p:tav tm="0">
                                          <p:val>
                                            <p:strVal val="#ppt_x"/>
                                          </p:val>
                                        </p:tav>
                                        <p:tav tm="100000">
                                          <p:val>
                                            <p:strVal val="#ppt_x"/>
                                          </p:val>
                                        </p:tav>
                                      </p:tavLst>
                                    </p:anim>
                                    <p:anim calcmode="lin" valueType="num">
                                      <p:cBhvr additive="base">
                                        <p:cTn id="8" dur="1500" fill="hold"/>
                                        <p:tgtEl>
                                          <p:spTgt spid="1026"/>
                                        </p:tgtEl>
                                        <p:attrNameLst>
                                          <p:attrName>ppt_y</p:attrName>
                                        </p:attrNameLst>
                                      </p:cBhvr>
                                      <p:tavLst>
                                        <p:tav tm="0">
                                          <p:val>
                                            <p:strVal val="0-#ppt_h/2"/>
                                          </p:val>
                                        </p:tav>
                                        <p:tav tm="100000">
                                          <p:val>
                                            <p:strVal val="#ppt_y"/>
                                          </p:val>
                                        </p:tav>
                                      </p:tavLst>
                                    </p:anim>
                                  </p:childTnLst>
                                </p:cTn>
                              </p:par>
                              <p:par>
                                <p:cTn id="9" presetID="2" presetClass="entr" presetSubtype="1" repeatCount="indefinite" decel="7100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500" fill="hold"/>
                                        <p:tgtEl>
                                          <p:spTgt spid="15"/>
                                        </p:tgtEl>
                                        <p:attrNameLst>
                                          <p:attrName>ppt_x</p:attrName>
                                        </p:attrNameLst>
                                      </p:cBhvr>
                                      <p:tavLst>
                                        <p:tav tm="0">
                                          <p:val>
                                            <p:strVal val="#ppt_x"/>
                                          </p:val>
                                        </p:tav>
                                        <p:tav tm="100000">
                                          <p:val>
                                            <p:strVal val="#ppt_x"/>
                                          </p:val>
                                        </p:tav>
                                      </p:tavLst>
                                    </p:anim>
                                    <p:anim calcmode="lin" valueType="num">
                                      <p:cBhvr additive="base">
                                        <p:cTn id="12" dur="1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par>
                                <p:cTn id="25" presetID="1" presetClass="exit" presetSubtype="0" fill="hold" nodeType="withEffect">
                                  <p:stCondLst>
                                    <p:cond delay="0"/>
                                  </p:stCondLst>
                                  <p:childTnLst>
                                    <p:set>
                                      <p:cBhvr>
                                        <p:cTn id="26" dur="1" fill="hold">
                                          <p:stCondLst>
                                            <p:cond delay="0"/>
                                          </p:stCondLst>
                                        </p:cTn>
                                        <p:tgtEl>
                                          <p:spTgt spid="15"/>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026"/>
                                        </p:tgtEl>
                                        <p:attrNameLst>
                                          <p:attrName>style.visibility</p:attrName>
                                        </p:attrNameLst>
                                      </p:cBhvr>
                                      <p:to>
                                        <p:strVal val="hidden"/>
                                      </p:to>
                                    </p:set>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2000" fill="hold"/>
                                        <p:tgtEl>
                                          <p:spTgt spid="31"/>
                                        </p:tgtEl>
                                        <p:attrNameLst>
                                          <p:attrName>ppt_x</p:attrName>
                                        </p:attrNameLst>
                                      </p:cBhvr>
                                      <p:tavLst>
                                        <p:tav tm="0">
                                          <p:val>
                                            <p:strVal val="#ppt_x"/>
                                          </p:val>
                                        </p:tav>
                                        <p:tav tm="100000">
                                          <p:val>
                                            <p:strVal val="#ppt_x"/>
                                          </p:val>
                                        </p:tav>
                                      </p:tavLst>
                                    </p:anim>
                                    <p:anim calcmode="lin" valueType="num">
                                      <p:cBhvr additive="base">
                                        <p:cTn id="33" dur="2000" fill="hold"/>
                                        <p:tgtEl>
                                          <p:spTgt spid="31"/>
                                        </p:tgtEl>
                                        <p:attrNameLst>
                                          <p:attrName>ppt_y</p:attrName>
                                        </p:attrNameLst>
                                      </p:cBhvr>
                                      <p:tavLst>
                                        <p:tav tm="0">
                                          <p:val>
                                            <p:strVal val="1+#ppt_h/2"/>
                                          </p:val>
                                        </p:tav>
                                        <p:tav tm="100000">
                                          <p:val>
                                            <p:strVal val="#ppt_y"/>
                                          </p:val>
                                        </p:tav>
                                      </p:tavLst>
                                    </p:anim>
                                  </p:childTnLst>
                                </p:cTn>
                              </p:par>
                              <p:par>
                                <p:cTn id="34" presetID="32" presetClass="emph" presetSubtype="0" repeatCount="3000" fill="hold" grpId="1" nodeType="withEffect">
                                  <p:stCondLst>
                                    <p:cond delay="2000"/>
                                  </p:stCondLst>
                                  <p:childTnLst>
                                    <p:animRot by="120000">
                                      <p:cBhvr>
                                        <p:cTn id="35" dur="100" fill="hold">
                                          <p:stCondLst>
                                            <p:cond delay="0"/>
                                          </p:stCondLst>
                                        </p:cTn>
                                        <p:tgtEl>
                                          <p:spTgt spid="31"/>
                                        </p:tgtEl>
                                        <p:attrNameLst>
                                          <p:attrName>r</p:attrName>
                                        </p:attrNameLst>
                                      </p:cBhvr>
                                    </p:animRot>
                                    <p:animRot by="-240000">
                                      <p:cBhvr>
                                        <p:cTn id="36" dur="200" fill="hold">
                                          <p:stCondLst>
                                            <p:cond delay="200"/>
                                          </p:stCondLst>
                                        </p:cTn>
                                        <p:tgtEl>
                                          <p:spTgt spid="31"/>
                                        </p:tgtEl>
                                        <p:attrNameLst>
                                          <p:attrName>r</p:attrName>
                                        </p:attrNameLst>
                                      </p:cBhvr>
                                    </p:animRot>
                                    <p:animRot by="240000">
                                      <p:cBhvr>
                                        <p:cTn id="37" dur="200" fill="hold">
                                          <p:stCondLst>
                                            <p:cond delay="400"/>
                                          </p:stCondLst>
                                        </p:cTn>
                                        <p:tgtEl>
                                          <p:spTgt spid="31"/>
                                        </p:tgtEl>
                                        <p:attrNameLst>
                                          <p:attrName>r</p:attrName>
                                        </p:attrNameLst>
                                      </p:cBhvr>
                                    </p:animRot>
                                    <p:animRot by="-240000">
                                      <p:cBhvr>
                                        <p:cTn id="38" dur="200" fill="hold">
                                          <p:stCondLst>
                                            <p:cond delay="600"/>
                                          </p:stCondLst>
                                        </p:cTn>
                                        <p:tgtEl>
                                          <p:spTgt spid="31"/>
                                        </p:tgtEl>
                                        <p:attrNameLst>
                                          <p:attrName>r</p:attrName>
                                        </p:attrNameLst>
                                      </p:cBhvr>
                                    </p:animRot>
                                    <p:animRot by="120000">
                                      <p:cBhvr>
                                        <p:cTn id="39" dur="200" fill="hold">
                                          <p:stCondLst>
                                            <p:cond delay="800"/>
                                          </p:stCondLst>
                                        </p:cTn>
                                        <p:tgtEl>
                                          <p:spTgt spid="31"/>
                                        </p:tgtEl>
                                        <p:attrNameLst>
                                          <p:attrName>r</p:attrName>
                                        </p:attrNameLst>
                                      </p:cBhvr>
                                    </p:animRot>
                                  </p:childTnLst>
                                </p:cTn>
                              </p:par>
                              <p:par>
                                <p:cTn id="40" presetID="2" presetClass="entr" presetSubtype="4"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2000" fill="hold"/>
                                        <p:tgtEl>
                                          <p:spTgt spid="32"/>
                                        </p:tgtEl>
                                        <p:attrNameLst>
                                          <p:attrName>ppt_x</p:attrName>
                                        </p:attrNameLst>
                                      </p:cBhvr>
                                      <p:tavLst>
                                        <p:tav tm="0">
                                          <p:val>
                                            <p:strVal val="#ppt_x"/>
                                          </p:val>
                                        </p:tav>
                                        <p:tav tm="100000">
                                          <p:val>
                                            <p:strVal val="#ppt_x"/>
                                          </p:val>
                                        </p:tav>
                                      </p:tavLst>
                                    </p:anim>
                                    <p:anim calcmode="lin" valueType="num">
                                      <p:cBhvr additive="base">
                                        <p:cTn id="43" dur="2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10"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ECE3DFB7-4D6D-E832-6AEE-293C69E0F7E7}"/>
              </a:ext>
            </a:extLst>
          </p:cNvPr>
          <p:cNvGrpSpPr>
            <a:grpSpLocks noChangeAspect="1"/>
          </p:cNvGrpSpPr>
          <p:nvPr/>
        </p:nvGrpSpPr>
        <p:grpSpPr>
          <a:xfrm rot="10800000">
            <a:off x="-1" y="304761"/>
            <a:ext cx="3933299" cy="648002"/>
            <a:chOff x="5102693" y="2667001"/>
            <a:chExt cx="3933306" cy="648003"/>
          </a:xfrm>
          <a:solidFill>
            <a:schemeClr val="tx1"/>
          </a:solidFill>
        </p:grpSpPr>
        <p:sp>
          <p:nvSpPr>
            <p:cNvPr id="23" name="Rechthoek 22">
              <a:extLst>
                <a:ext uri="{FF2B5EF4-FFF2-40B4-BE49-F238E27FC236}">
                  <a16:creationId xmlns:a16="http://schemas.microsoft.com/office/drawing/2014/main" id="{B59C8F0E-0087-176F-100B-D1203CE47874}"/>
                </a:ext>
              </a:extLst>
            </p:cNvPr>
            <p:cNvSpPr/>
            <p:nvPr/>
          </p:nvSpPr>
          <p:spPr>
            <a:xfrm>
              <a:off x="5313258" y="2667004"/>
              <a:ext cx="3722741"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69CFA31-707B-17C1-20C0-47586423DD9A}"/>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A863E67-1763-27B7-88A6-39EA4763F31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wil KWF?</a:t>
            </a:r>
          </a:p>
        </p:txBody>
      </p:sp>
      <p:grpSp>
        <p:nvGrpSpPr>
          <p:cNvPr id="24" name="Groep 23">
            <a:extLst>
              <a:ext uri="{FF2B5EF4-FFF2-40B4-BE49-F238E27FC236}">
                <a16:creationId xmlns:a16="http://schemas.microsoft.com/office/drawing/2014/main" id="{345A1EFE-95EC-0FEA-7D22-A4CBADA1FD84}"/>
              </a:ext>
            </a:extLst>
          </p:cNvPr>
          <p:cNvGrpSpPr>
            <a:grpSpLocks noChangeAspect="1"/>
          </p:cNvGrpSpPr>
          <p:nvPr/>
        </p:nvGrpSpPr>
        <p:grpSpPr>
          <a:xfrm>
            <a:off x="8469267" y="304762"/>
            <a:ext cx="3722731" cy="648000"/>
            <a:chOff x="5102693" y="2667001"/>
            <a:chExt cx="3722738" cy="648001"/>
          </a:xfrm>
          <a:solidFill>
            <a:schemeClr val="tx1"/>
          </a:solidFill>
        </p:grpSpPr>
        <p:sp>
          <p:nvSpPr>
            <p:cNvPr id="25" name="Rechthoek 24">
              <a:extLst>
                <a:ext uri="{FF2B5EF4-FFF2-40B4-BE49-F238E27FC236}">
                  <a16:creationId xmlns:a16="http://schemas.microsoft.com/office/drawing/2014/main" id="{6A6E393B-3661-8A4A-5CB9-3AC357124D83}"/>
                </a:ext>
              </a:extLst>
            </p:cNvPr>
            <p:cNvSpPr/>
            <p:nvPr/>
          </p:nvSpPr>
          <p:spPr>
            <a:xfrm>
              <a:off x="5313258" y="2667002"/>
              <a:ext cx="3512173"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5B63A06A-C57D-FBE0-2C51-311E04FE0D0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38" name="Groep 37">
            <a:extLst>
              <a:ext uri="{FF2B5EF4-FFF2-40B4-BE49-F238E27FC236}">
                <a16:creationId xmlns:a16="http://schemas.microsoft.com/office/drawing/2014/main" id="{F9C11796-47AB-E332-D970-8D28450E3A44}"/>
              </a:ext>
            </a:extLst>
          </p:cNvPr>
          <p:cNvGrpSpPr/>
          <p:nvPr/>
        </p:nvGrpSpPr>
        <p:grpSpPr>
          <a:xfrm>
            <a:off x="730617" y="2085108"/>
            <a:ext cx="1621971" cy="1621971"/>
            <a:chOff x="709405" y="2465407"/>
            <a:chExt cx="1621971" cy="1621971"/>
          </a:xfrm>
        </p:grpSpPr>
        <p:sp>
          <p:nvSpPr>
            <p:cNvPr id="39" name="Ovaal 38">
              <a:extLst>
                <a:ext uri="{FF2B5EF4-FFF2-40B4-BE49-F238E27FC236}">
                  <a16:creationId xmlns:a16="http://schemas.microsoft.com/office/drawing/2014/main" id="{77A01DFA-36C6-075D-F2CC-84D5528DEA40}"/>
                </a:ext>
              </a:extLst>
            </p:cNvPr>
            <p:cNvSpPr/>
            <p:nvPr/>
          </p:nvSpPr>
          <p:spPr>
            <a:xfrm>
              <a:off x="709405" y="2465407"/>
              <a:ext cx="1621971" cy="1621971"/>
            </a:xfrm>
            <a:prstGeom prst="ellipse">
              <a:avLst/>
            </a:prstGeom>
            <a:solidFill>
              <a:schemeClr val="accent6">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40" name="Groep 39">
              <a:extLst>
                <a:ext uri="{FF2B5EF4-FFF2-40B4-BE49-F238E27FC236}">
                  <a16:creationId xmlns:a16="http://schemas.microsoft.com/office/drawing/2014/main" id="{A9726A18-8132-C96F-E479-CA6462B247DB}"/>
                </a:ext>
              </a:extLst>
            </p:cNvPr>
            <p:cNvGrpSpPr/>
            <p:nvPr/>
          </p:nvGrpSpPr>
          <p:grpSpPr>
            <a:xfrm>
              <a:off x="905718" y="2661720"/>
              <a:ext cx="1229345" cy="1229345"/>
              <a:chOff x="905755" y="2661757"/>
              <a:chExt cx="1229345" cy="1229345"/>
            </a:xfrm>
          </p:grpSpPr>
          <p:grpSp>
            <p:nvGrpSpPr>
              <p:cNvPr id="41" name="Graphic 4">
                <a:extLst>
                  <a:ext uri="{FF2B5EF4-FFF2-40B4-BE49-F238E27FC236}">
                    <a16:creationId xmlns:a16="http://schemas.microsoft.com/office/drawing/2014/main" id="{25762553-6175-0CC6-2996-0FFE3491F56B}"/>
                  </a:ext>
                </a:extLst>
              </p:cNvPr>
              <p:cNvGrpSpPr/>
              <p:nvPr/>
            </p:nvGrpSpPr>
            <p:grpSpPr>
              <a:xfrm>
                <a:off x="981048" y="2736973"/>
                <a:ext cx="1078759" cy="1078759"/>
                <a:chOff x="982493" y="2717218"/>
                <a:chExt cx="1078759" cy="1078759"/>
              </a:xfrm>
            </p:grpSpPr>
            <p:sp>
              <p:nvSpPr>
                <p:cNvPr id="43" name="Vrije vorm: vorm 42">
                  <a:extLst>
                    <a:ext uri="{FF2B5EF4-FFF2-40B4-BE49-F238E27FC236}">
                      <a16:creationId xmlns:a16="http://schemas.microsoft.com/office/drawing/2014/main" id="{395F064C-482B-579F-FA85-9EA96B172699}"/>
                    </a:ext>
                  </a:extLst>
                </p:cNvPr>
                <p:cNvSpPr/>
                <p:nvPr/>
              </p:nvSpPr>
              <p:spPr>
                <a:xfrm>
                  <a:off x="982493" y="2717218"/>
                  <a:ext cx="1078759" cy="1078759"/>
                </a:xfrm>
                <a:custGeom>
                  <a:avLst/>
                  <a:gdLst>
                    <a:gd name="connsiteX0" fmla="*/ 363172 w 1078759"/>
                    <a:gd name="connsiteY0" fmla="*/ 1078760 h 1078759"/>
                    <a:gd name="connsiteX1" fmla="*/ 283039 w 1078759"/>
                    <a:gd name="connsiteY1" fmla="*/ 1045954 h 1078759"/>
                    <a:gd name="connsiteX2" fmla="*/ 33267 w 1078759"/>
                    <a:gd name="connsiteY2" fmla="*/ 796950 h 1078759"/>
                    <a:gd name="connsiteX3" fmla="*/ 0 w 1078759"/>
                    <a:gd name="connsiteY3" fmla="*/ 717201 h 1078759"/>
                    <a:gd name="connsiteX4" fmla="*/ 0 w 1078759"/>
                    <a:gd name="connsiteY4" fmla="*/ 367398 h 1078759"/>
                    <a:gd name="connsiteX5" fmla="*/ 32806 w 1078759"/>
                    <a:gd name="connsiteY5" fmla="*/ 287111 h 1078759"/>
                    <a:gd name="connsiteX6" fmla="*/ 283346 w 1078759"/>
                    <a:gd name="connsiteY6" fmla="*/ 33421 h 1078759"/>
                    <a:gd name="connsiteX7" fmla="*/ 363249 w 1078759"/>
                    <a:gd name="connsiteY7" fmla="*/ 0 h 1078759"/>
                    <a:gd name="connsiteX8" fmla="*/ 712976 w 1078759"/>
                    <a:gd name="connsiteY8" fmla="*/ 0 h 1078759"/>
                    <a:gd name="connsiteX9" fmla="*/ 792955 w 1078759"/>
                    <a:gd name="connsiteY9" fmla="*/ 33190 h 1078759"/>
                    <a:gd name="connsiteX10" fmla="*/ 1045723 w 1078759"/>
                    <a:gd name="connsiteY10" fmla="*/ 287111 h 1078759"/>
                    <a:gd name="connsiteX11" fmla="*/ 1078760 w 1078759"/>
                    <a:gd name="connsiteY11" fmla="*/ 367321 h 1078759"/>
                    <a:gd name="connsiteX12" fmla="*/ 1078760 w 1078759"/>
                    <a:gd name="connsiteY12" fmla="*/ 716894 h 1078759"/>
                    <a:gd name="connsiteX13" fmla="*/ 1045339 w 1078759"/>
                    <a:gd name="connsiteY13" fmla="*/ 796643 h 1078759"/>
                    <a:gd name="connsiteX14" fmla="*/ 793109 w 1078759"/>
                    <a:gd name="connsiteY14" fmla="*/ 1045954 h 1078759"/>
                    <a:gd name="connsiteX15" fmla="*/ 712822 w 1078759"/>
                    <a:gd name="connsiteY15" fmla="*/ 1078760 h 1078759"/>
                    <a:gd name="connsiteX16" fmla="*/ 363249 w 1078759"/>
                    <a:gd name="connsiteY16" fmla="*/ 1078760 h 107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8759" h="1078759">
                      <a:moveTo>
                        <a:pt x="363172" y="1078760"/>
                      </a:moveTo>
                      <a:cubicBezTo>
                        <a:pt x="333516" y="1077223"/>
                        <a:pt x="305243" y="1065622"/>
                        <a:pt x="283039" y="1045954"/>
                      </a:cubicBezTo>
                      <a:lnTo>
                        <a:pt x="33267" y="796950"/>
                      </a:lnTo>
                      <a:cubicBezTo>
                        <a:pt x="13445" y="774977"/>
                        <a:pt x="1690" y="746781"/>
                        <a:pt x="0" y="717201"/>
                      </a:cubicBezTo>
                      <a:lnTo>
                        <a:pt x="0" y="367398"/>
                      </a:lnTo>
                      <a:cubicBezTo>
                        <a:pt x="1537" y="337665"/>
                        <a:pt x="13138" y="309391"/>
                        <a:pt x="32806" y="287111"/>
                      </a:cubicBezTo>
                      <a:lnTo>
                        <a:pt x="283346" y="33421"/>
                      </a:lnTo>
                      <a:cubicBezTo>
                        <a:pt x="305320" y="13445"/>
                        <a:pt x="333516" y="1690"/>
                        <a:pt x="363249" y="0"/>
                      </a:cubicBezTo>
                      <a:lnTo>
                        <a:pt x="712976" y="0"/>
                      </a:lnTo>
                      <a:cubicBezTo>
                        <a:pt x="742632" y="1613"/>
                        <a:pt x="770905" y="13368"/>
                        <a:pt x="792955" y="33190"/>
                      </a:cubicBezTo>
                      <a:lnTo>
                        <a:pt x="1045723" y="287111"/>
                      </a:lnTo>
                      <a:cubicBezTo>
                        <a:pt x="1065545" y="309315"/>
                        <a:pt x="1077146" y="337588"/>
                        <a:pt x="1078760" y="367321"/>
                      </a:cubicBezTo>
                      <a:lnTo>
                        <a:pt x="1078760" y="716894"/>
                      </a:lnTo>
                      <a:cubicBezTo>
                        <a:pt x="1077146" y="746550"/>
                        <a:pt x="1065315" y="774670"/>
                        <a:pt x="1045339" y="796643"/>
                      </a:cubicBezTo>
                      <a:lnTo>
                        <a:pt x="793109" y="1045954"/>
                      </a:lnTo>
                      <a:cubicBezTo>
                        <a:pt x="770828" y="1065622"/>
                        <a:pt x="742555" y="1077223"/>
                        <a:pt x="712822" y="1078760"/>
                      </a:cubicBezTo>
                      <a:lnTo>
                        <a:pt x="363249" y="1078760"/>
                      </a:lnTo>
                      <a:close/>
                    </a:path>
                  </a:pathLst>
                </a:custGeom>
                <a:noFill/>
                <a:ln w="28575" cap="rnd">
                  <a:solidFill>
                    <a:srgbClr val="FA0F0E"/>
                  </a:solidFill>
                  <a:prstDash val="solid"/>
                  <a:round/>
                </a:ln>
              </p:spPr>
              <p:txBody>
                <a:bodyPr rtlCol="0" anchor="ctr"/>
                <a:lstStyle/>
                <a:p>
                  <a:endParaRPr lang="nl-NL"/>
                </a:p>
              </p:txBody>
            </p:sp>
            <p:sp>
              <p:nvSpPr>
                <p:cNvPr id="44" name="Vrije vorm: vorm 43">
                  <a:extLst>
                    <a:ext uri="{FF2B5EF4-FFF2-40B4-BE49-F238E27FC236}">
                      <a16:creationId xmlns:a16="http://schemas.microsoft.com/office/drawing/2014/main" id="{56424791-5E6C-C41B-EDA8-D727B7909156}"/>
                    </a:ext>
                  </a:extLst>
                </p:cNvPr>
                <p:cNvSpPr/>
                <p:nvPr/>
              </p:nvSpPr>
              <p:spPr>
                <a:xfrm>
                  <a:off x="1224966" y="3572021"/>
                  <a:ext cx="405889" cy="223957"/>
                </a:xfrm>
                <a:custGeom>
                  <a:avLst/>
                  <a:gdLst>
                    <a:gd name="connsiteX0" fmla="*/ 253537 w 405889"/>
                    <a:gd name="connsiteY0" fmla="*/ 223957 h 223957"/>
                    <a:gd name="connsiteX1" fmla="*/ 405889 w 405889"/>
                    <a:gd name="connsiteY1" fmla="*/ 57699 h 223957"/>
                    <a:gd name="connsiteX2" fmla="*/ 138062 w 405889"/>
                    <a:gd name="connsiteY2" fmla="*/ 0 h 223957"/>
                    <a:gd name="connsiteX3" fmla="*/ 0 w 405889"/>
                    <a:gd name="connsiteY3" fmla="*/ 150662 h 223957"/>
                  </a:gdLst>
                  <a:ahLst/>
                  <a:cxnLst>
                    <a:cxn ang="0">
                      <a:pos x="connsiteX0" y="connsiteY0"/>
                    </a:cxn>
                    <a:cxn ang="0">
                      <a:pos x="connsiteX1" y="connsiteY1"/>
                    </a:cxn>
                    <a:cxn ang="0">
                      <a:pos x="connsiteX2" y="connsiteY2"/>
                    </a:cxn>
                    <a:cxn ang="0">
                      <a:pos x="connsiteX3" y="connsiteY3"/>
                    </a:cxn>
                  </a:cxnLst>
                  <a:rect l="l" t="t" r="r" b="b"/>
                  <a:pathLst>
                    <a:path w="405889" h="223957">
                      <a:moveTo>
                        <a:pt x="253537" y="223957"/>
                      </a:moveTo>
                      <a:lnTo>
                        <a:pt x="405889" y="57699"/>
                      </a:lnTo>
                      <a:lnTo>
                        <a:pt x="138062" y="0"/>
                      </a:lnTo>
                      <a:lnTo>
                        <a:pt x="0" y="150662"/>
                      </a:lnTo>
                    </a:path>
                  </a:pathLst>
                </a:custGeom>
                <a:noFill/>
                <a:ln w="28575"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56753695-55AD-560F-6E06-FC0B6CFB47FE}"/>
                    </a:ext>
                  </a:extLst>
                </p:cNvPr>
                <p:cNvSpPr/>
                <p:nvPr/>
              </p:nvSpPr>
              <p:spPr>
                <a:xfrm>
                  <a:off x="1189210" y="2862810"/>
                  <a:ext cx="666156" cy="766986"/>
                </a:xfrm>
                <a:custGeom>
                  <a:avLst/>
                  <a:gdLst>
                    <a:gd name="connsiteX0" fmla="*/ 566108 w 666156"/>
                    <a:gd name="connsiteY0" fmla="*/ 561852 h 766986"/>
                    <a:gd name="connsiteX1" fmla="*/ 587313 w 666156"/>
                    <a:gd name="connsiteY1" fmla="*/ 477033 h 766986"/>
                    <a:gd name="connsiteX2" fmla="*/ 658764 w 666156"/>
                    <a:gd name="connsiteY2" fmla="*/ 342889 h 766986"/>
                    <a:gd name="connsiteX3" fmla="*/ 642323 w 666156"/>
                    <a:gd name="connsiteY3" fmla="*/ 274127 h 766986"/>
                    <a:gd name="connsiteX4" fmla="*/ 573561 w 666156"/>
                    <a:gd name="connsiteY4" fmla="*/ 290568 h 766986"/>
                    <a:gd name="connsiteX5" fmla="*/ 482825 w 666156"/>
                    <a:gd name="connsiteY5" fmla="*/ 433394 h 766986"/>
                    <a:gd name="connsiteX6" fmla="*/ 536529 w 666156"/>
                    <a:gd name="connsiteY6" fmla="*/ 139291 h 766986"/>
                    <a:gd name="connsiteX7" fmla="*/ 501879 w 666156"/>
                    <a:gd name="connsiteY7" fmla="*/ 77598 h 766986"/>
                    <a:gd name="connsiteX8" fmla="*/ 440185 w 666156"/>
                    <a:gd name="connsiteY8" fmla="*/ 112248 h 766986"/>
                    <a:gd name="connsiteX9" fmla="*/ 438879 w 666156"/>
                    <a:gd name="connsiteY9" fmla="*/ 118240 h 766986"/>
                    <a:gd name="connsiteX10" fmla="*/ 382717 w 666156"/>
                    <a:gd name="connsiteY10" fmla="*/ 366783 h 766986"/>
                    <a:gd name="connsiteX11" fmla="*/ 382717 w 666156"/>
                    <a:gd name="connsiteY11" fmla="*/ 50016 h 766986"/>
                    <a:gd name="connsiteX12" fmla="*/ 332701 w 666156"/>
                    <a:gd name="connsiteY12" fmla="*/ 0 h 766986"/>
                    <a:gd name="connsiteX13" fmla="*/ 282685 w 666156"/>
                    <a:gd name="connsiteY13" fmla="*/ 50016 h 766986"/>
                    <a:gd name="connsiteX14" fmla="*/ 282685 w 666156"/>
                    <a:gd name="connsiteY14" fmla="*/ 367090 h 766986"/>
                    <a:gd name="connsiteX15" fmla="*/ 226600 w 666156"/>
                    <a:gd name="connsiteY15" fmla="*/ 106255 h 766986"/>
                    <a:gd name="connsiteX16" fmla="*/ 168978 w 666156"/>
                    <a:gd name="connsiteY16" fmla="*/ 65305 h 766986"/>
                    <a:gd name="connsiteX17" fmla="*/ 128028 w 666156"/>
                    <a:gd name="connsiteY17" fmla="*/ 122927 h 766986"/>
                    <a:gd name="connsiteX18" fmla="*/ 128950 w 666156"/>
                    <a:gd name="connsiteY18" fmla="*/ 127306 h 766986"/>
                    <a:gd name="connsiteX19" fmla="*/ 182884 w 666156"/>
                    <a:gd name="connsiteY19" fmla="*/ 500312 h 766986"/>
                    <a:gd name="connsiteX20" fmla="*/ 83313 w 666156"/>
                    <a:gd name="connsiteY20" fmla="*/ 413341 h 766986"/>
                    <a:gd name="connsiteX21" fmla="*/ 12630 w 666156"/>
                    <a:gd name="connsiteY21" fmla="*/ 417490 h 766986"/>
                    <a:gd name="connsiteX22" fmla="*/ 15703 w 666156"/>
                    <a:gd name="connsiteY22" fmla="*/ 487174 h 766986"/>
                    <a:gd name="connsiteX23" fmla="*/ 191105 w 666156"/>
                    <a:gd name="connsiteY23" fmla="*/ 720582 h 766986"/>
                    <a:gd name="connsiteX24" fmla="*/ 299664 w 666156"/>
                    <a:gd name="connsiteY24" fmla="*/ 766987 h 766986"/>
                    <a:gd name="connsiteX25" fmla="*/ 416368 w 666156"/>
                    <a:gd name="connsiteY25" fmla="*/ 766987 h 766986"/>
                    <a:gd name="connsiteX26" fmla="*/ 566108 w 666156"/>
                    <a:gd name="connsiteY26" fmla="*/ 561929 h 76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66156" h="766986">
                      <a:moveTo>
                        <a:pt x="566108" y="561852"/>
                      </a:moveTo>
                      <a:cubicBezTo>
                        <a:pt x="566108" y="532273"/>
                        <a:pt x="573330" y="503078"/>
                        <a:pt x="587313" y="477033"/>
                      </a:cubicBezTo>
                      <a:lnTo>
                        <a:pt x="658764" y="342889"/>
                      </a:lnTo>
                      <a:cubicBezTo>
                        <a:pt x="673208" y="319379"/>
                        <a:pt x="665833" y="288571"/>
                        <a:pt x="642323" y="274127"/>
                      </a:cubicBezTo>
                      <a:cubicBezTo>
                        <a:pt x="618813" y="259683"/>
                        <a:pt x="588005" y="267059"/>
                        <a:pt x="573561" y="290568"/>
                      </a:cubicBezTo>
                      <a:lnTo>
                        <a:pt x="482825" y="433394"/>
                      </a:lnTo>
                      <a:lnTo>
                        <a:pt x="536529" y="139291"/>
                      </a:lnTo>
                      <a:cubicBezTo>
                        <a:pt x="543981" y="112709"/>
                        <a:pt x="528539" y="85050"/>
                        <a:pt x="501879" y="77598"/>
                      </a:cubicBezTo>
                      <a:cubicBezTo>
                        <a:pt x="475296" y="70145"/>
                        <a:pt x="447638" y="85588"/>
                        <a:pt x="440185" y="112248"/>
                      </a:cubicBezTo>
                      <a:cubicBezTo>
                        <a:pt x="439647" y="114245"/>
                        <a:pt x="439186" y="116243"/>
                        <a:pt x="438879" y="118240"/>
                      </a:cubicBezTo>
                      <a:lnTo>
                        <a:pt x="382717" y="366783"/>
                      </a:lnTo>
                      <a:lnTo>
                        <a:pt x="382717" y="50016"/>
                      </a:lnTo>
                      <a:cubicBezTo>
                        <a:pt x="382717" y="22434"/>
                        <a:pt x="360360" y="0"/>
                        <a:pt x="332701" y="0"/>
                      </a:cubicBezTo>
                      <a:cubicBezTo>
                        <a:pt x="305042" y="0"/>
                        <a:pt x="282685" y="22357"/>
                        <a:pt x="282685" y="50016"/>
                      </a:cubicBezTo>
                      <a:lnTo>
                        <a:pt x="282685" y="367090"/>
                      </a:lnTo>
                      <a:lnTo>
                        <a:pt x="226600" y="106255"/>
                      </a:lnTo>
                      <a:cubicBezTo>
                        <a:pt x="221990" y="79057"/>
                        <a:pt x="196175" y="60695"/>
                        <a:pt x="168978" y="65305"/>
                      </a:cubicBezTo>
                      <a:cubicBezTo>
                        <a:pt x="141780" y="69915"/>
                        <a:pt x="123418" y="95729"/>
                        <a:pt x="128028" y="122927"/>
                      </a:cubicBezTo>
                      <a:cubicBezTo>
                        <a:pt x="128258" y="124387"/>
                        <a:pt x="128566" y="125846"/>
                        <a:pt x="128950" y="127306"/>
                      </a:cubicBezTo>
                      <a:lnTo>
                        <a:pt x="182884" y="500312"/>
                      </a:lnTo>
                      <a:lnTo>
                        <a:pt x="83313" y="413341"/>
                      </a:lnTo>
                      <a:cubicBezTo>
                        <a:pt x="62646" y="394979"/>
                        <a:pt x="30992" y="396823"/>
                        <a:pt x="12630" y="417490"/>
                      </a:cubicBezTo>
                      <a:cubicBezTo>
                        <a:pt x="-5348" y="437696"/>
                        <a:pt x="-3965" y="468582"/>
                        <a:pt x="15703" y="487174"/>
                      </a:cubicBezTo>
                      <a:lnTo>
                        <a:pt x="191105" y="720582"/>
                      </a:lnTo>
                      <a:cubicBezTo>
                        <a:pt x="219455" y="750238"/>
                        <a:pt x="258714" y="766987"/>
                        <a:pt x="299664" y="766987"/>
                      </a:cubicBezTo>
                      <a:lnTo>
                        <a:pt x="416368" y="766987"/>
                      </a:lnTo>
                      <a:cubicBezTo>
                        <a:pt x="534685" y="766987"/>
                        <a:pt x="566108" y="674407"/>
                        <a:pt x="566108" y="561929"/>
                      </a:cubicBezTo>
                      <a:close/>
                    </a:path>
                  </a:pathLst>
                </a:custGeom>
                <a:solidFill>
                  <a:schemeClr val="accent6">
                    <a:lumMod val="20000"/>
                    <a:lumOff val="80000"/>
                  </a:schemeClr>
                </a:solidFill>
                <a:ln w="28575" cap="rnd">
                  <a:solidFill>
                    <a:srgbClr val="FA0F0E"/>
                  </a:solidFill>
                  <a:prstDash val="solid"/>
                  <a:round/>
                </a:ln>
              </p:spPr>
              <p:txBody>
                <a:bodyPr rtlCol="0" anchor="ctr"/>
                <a:lstStyle/>
                <a:p>
                  <a:endParaRPr lang="nl-NL"/>
                </a:p>
              </p:txBody>
            </p:sp>
          </p:grpSp>
          <p:sp>
            <p:nvSpPr>
              <p:cNvPr id="42" name="Vrije vorm: vorm 41">
                <a:extLst>
                  <a:ext uri="{FF2B5EF4-FFF2-40B4-BE49-F238E27FC236}">
                    <a16:creationId xmlns:a16="http://schemas.microsoft.com/office/drawing/2014/main" id="{660A5045-7A83-E62A-27CF-FA7275177B03}"/>
                  </a:ext>
                </a:extLst>
              </p:cNvPr>
              <p:cNvSpPr/>
              <p:nvPr/>
            </p:nvSpPr>
            <p:spPr>
              <a:xfrm>
                <a:off x="905755" y="2661757"/>
                <a:ext cx="1229345" cy="1229345"/>
              </a:xfrm>
              <a:custGeom>
                <a:avLst/>
                <a:gdLst>
                  <a:gd name="connsiteX0" fmla="*/ 413879 w 1229345"/>
                  <a:gd name="connsiteY0" fmla="*/ 1229268 h 1229345"/>
                  <a:gd name="connsiteX1" fmla="*/ 322529 w 1229345"/>
                  <a:gd name="connsiteY1" fmla="*/ 1191853 h 1229345"/>
                  <a:gd name="connsiteX2" fmla="*/ 37877 w 1229345"/>
                  <a:gd name="connsiteY2" fmla="*/ 908045 h 1229345"/>
                  <a:gd name="connsiteX3" fmla="*/ 0 w 1229345"/>
                  <a:gd name="connsiteY3" fmla="*/ 817156 h 1229345"/>
                  <a:gd name="connsiteX4" fmla="*/ 0 w 1229345"/>
                  <a:gd name="connsiteY4" fmla="*/ 418566 h 1229345"/>
                  <a:gd name="connsiteX5" fmla="*/ 37416 w 1229345"/>
                  <a:gd name="connsiteY5" fmla="*/ 327062 h 1229345"/>
                  <a:gd name="connsiteX6" fmla="*/ 322837 w 1229345"/>
                  <a:gd name="connsiteY6" fmla="*/ 38030 h 1229345"/>
                  <a:gd name="connsiteX7" fmla="*/ 413879 w 1229345"/>
                  <a:gd name="connsiteY7" fmla="*/ 0 h 1229345"/>
                  <a:gd name="connsiteX8" fmla="*/ 812393 w 1229345"/>
                  <a:gd name="connsiteY8" fmla="*/ 0 h 1229345"/>
                  <a:gd name="connsiteX9" fmla="*/ 903589 w 1229345"/>
                  <a:gd name="connsiteY9" fmla="*/ 37877 h 1229345"/>
                  <a:gd name="connsiteX10" fmla="*/ 1191699 w 1229345"/>
                  <a:gd name="connsiteY10" fmla="*/ 327216 h 1229345"/>
                  <a:gd name="connsiteX11" fmla="*/ 1229345 w 1229345"/>
                  <a:gd name="connsiteY11" fmla="*/ 418643 h 1229345"/>
                  <a:gd name="connsiteX12" fmla="*/ 1229345 w 1229345"/>
                  <a:gd name="connsiteY12" fmla="*/ 817002 h 1229345"/>
                  <a:gd name="connsiteX13" fmla="*/ 1191315 w 1229345"/>
                  <a:gd name="connsiteY13" fmla="*/ 907891 h 1229345"/>
                  <a:gd name="connsiteX14" fmla="*/ 903896 w 1229345"/>
                  <a:gd name="connsiteY14" fmla="*/ 1191929 h 1229345"/>
                  <a:gd name="connsiteX15" fmla="*/ 812393 w 1229345"/>
                  <a:gd name="connsiteY15" fmla="*/ 1229345 h 1229345"/>
                  <a:gd name="connsiteX16" fmla="*/ 414033 w 1229345"/>
                  <a:gd name="connsiteY16" fmla="*/ 1229345 h 122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29345" h="1229345">
                    <a:moveTo>
                      <a:pt x="413879" y="1229268"/>
                    </a:moveTo>
                    <a:cubicBezTo>
                      <a:pt x="380074" y="1227501"/>
                      <a:pt x="347883" y="1214287"/>
                      <a:pt x="322529" y="1191853"/>
                    </a:cubicBezTo>
                    <a:lnTo>
                      <a:pt x="37877" y="908045"/>
                    </a:lnTo>
                    <a:cubicBezTo>
                      <a:pt x="15289" y="882999"/>
                      <a:pt x="1921" y="850884"/>
                      <a:pt x="0" y="817156"/>
                    </a:cubicBezTo>
                    <a:lnTo>
                      <a:pt x="0" y="418566"/>
                    </a:lnTo>
                    <a:cubicBezTo>
                      <a:pt x="1767" y="384684"/>
                      <a:pt x="14982" y="352493"/>
                      <a:pt x="37416" y="327062"/>
                    </a:cubicBezTo>
                    <a:lnTo>
                      <a:pt x="322837" y="38030"/>
                    </a:lnTo>
                    <a:cubicBezTo>
                      <a:pt x="347883" y="15289"/>
                      <a:pt x="380074" y="1844"/>
                      <a:pt x="413879" y="0"/>
                    </a:cubicBezTo>
                    <a:lnTo>
                      <a:pt x="812393" y="0"/>
                    </a:lnTo>
                    <a:cubicBezTo>
                      <a:pt x="846198" y="1844"/>
                      <a:pt x="878389" y="15212"/>
                      <a:pt x="903589" y="37877"/>
                    </a:cubicBezTo>
                    <a:lnTo>
                      <a:pt x="1191699" y="327216"/>
                    </a:lnTo>
                    <a:cubicBezTo>
                      <a:pt x="1214287" y="352493"/>
                      <a:pt x="1227501" y="384761"/>
                      <a:pt x="1229345" y="418643"/>
                    </a:cubicBezTo>
                    <a:lnTo>
                      <a:pt x="1229345" y="817002"/>
                    </a:lnTo>
                    <a:cubicBezTo>
                      <a:pt x="1227501" y="850731"/>
                      <a:pt x="1214056" y="882845"/>
                      <a:pt x="1191315" y="907891"/>
                    </a:cubicBezTo>
                    <a:lnTo>
                      <a:pt x="903896" y="1191929"/>
                    </a:lnTo>
                    <a:cubicBezTo>
                      <a:pt x="878466" y="1214363"/>
                      <a:pt x="846274" y="1227578"/>
                      <a:pt x="812393" y="1229345"/>
                    </a:cubicBezTo>
                    <a:lnTo>
                      <a:pt x="414033" y="1229345"/>
                    </a:lnTo>
                    <a:close/>
                  </a:path>
                </a:pathLst>
              </a:custGeom>
              <a:noFill/>
              <a:ln w="28575" cap="rnd">
                <a:solidFill>
                  <a:srgbClr val="FA0F0E"/>
                </a:solidFill>
                <a:prstDash val="solid"/>
                <a:round/>
              </a:ln>
            </p:spPr>
            <p:txBody>
              <a:bodyPr rtlCol="0" anchor="ctr"/>
              <a:lstStyle/>
              <a:p>
                <a:endParaRPr lang="nl-NL"/>
              </a:p>
            </p:txBody>
          </p:sp>
        </p:grpSp>
      </p:grpSp>
      <p:grpSp>
        <p:nvGrpSpPr>
          <p:cNvPr id="46" name="Groep 45">
            <a:extLst>
              <a:ext uri="{FF2B5EF4-FFF2-40B4-BE49-F238E27FC236}">
                <a16:creationId xmlns:a16="http://schemas.microsoft.com/office/drawing/2014/main" id="{B1301DA9-131B-8424-E788-C0D71285F196}"/>
              </a:ext>
            </a:extLst>
          </p:cNvPr>
          <p:cNvGrpSpPr/>
          <p:nvPr/>
        </p:nvGrpSpPr>
        <p:grpSpPr>
          <a:xfrm>
            <a:off x="5026875" y="2085108"/>
            <a:ext cx="1621971" cy="1621971"/>
            <a:chOff x="2926129" y="2445652"/>
            <a:chExt cx="1621971" cy="1621971"/>
          </a:xfrm>
        </p:grpSpPr>
        <p:sp>
          <p:nvSpPr>
            <p:cNvPr id="47" name="Ovaal 46">
              <a:extLst>
                <a:ext uri="{FF2B5EF4-FFF2-40B4-BE49-F238E27FC236}">
                  <a16:creationId xmlns:a16="http://schemas.microsoft.com/office/drawing/2014/main" id="{3BBCF73B-32DB-4286-0E19-69877080C169}"/>
                </a:ext>
              </a:extLst>
            </p:cNvPr>
            <p:cNvSpPr/>
            <p:nvPr/>
          </p:nvSpPr>
          <p:spPr>
            <a:xfrm flipH="1">
              <a:off x="2926129" y="2445652"/>
              <a:ext cx="1621971" cy="1621971"/>
            </a:xfrm>
            <a:prstGeom prst="ellipse">
              <a:avLst/>
            </a:prstGeom>
            <a:solidFill>
              <a:schemeClr val="accent5">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48" name="Groep 47">
              <a:extLst>
                <a:ext uri="{FF2B5EF4-FFF2-40B4-BE49-F238E27FC236}">
                  <a16:creationId xmlns:a16="http://schemas.microsoft.com/office/drawing/2014/main" id="{1943D73E-79A1-2D32-4122-FE6582642FAD}"/>
                </a:ext>
              </a:extLst>
            </p:cNvPr>
            <p:cNvGrpSpPr/>
            <p:nvPr/>
          </p:nvGrpSpPr>
          <p:grpSpPr>
            <a:xfrm>
              <a:off x="3210284" y="2729807"/>
              <a:ext cx="1053658" cy="1053724"/>
              <a:chOff x="3210284" y="2729807"/>
              <a:chExt cx="1053658" cy="1053724"/>
            </a:xfrm>
          </p:grpSpPr>
          <p:sp>
            <p:nvSpPr>
              <p:cNvPr id="49" name="Vrije vorm: vorm 48">
                <a:extLst>
                  <a:ext uri="{FF2B5EF4-FFF2-40B4-BE49-F238E27FC236}">
                    <a16:creationId xmlns:a16="http://schemas.microsoft.com/office/drawing/2014/main" id="{62BEC2A7-B567-1CD9-D335-21D8ED636986}"/>
                  </a:ext>
                </a:extLst>
              </p:cNvPr>
              <p:cNvSpPr/>
              <p:nvPr/>
            </p:nvSpPr>
            <p:spPr>
              <a:xfrm>
                <a:off x="4104906" y="3624495"/>
                <a:ext cx="159036" cy="159036"/>
              </a:xfrm>
              <a:custGeom>
                <a:avLst/>
                <a:gdLst>
                  <a:gd name="connsiteX0" fmla="*/ 0 w 159036"/>
                  <a:gd name="connsiteY0" fmla="*/ 0 h 159036"/>
                  <a:gd name="connsiteX1" fmla="*/ 159037 w 159036"/>
                  <a:gd name="connsiteY1" fmla="*/ 159037 h 159036"/>
                </a:gdLst>
                <a:ahLst/>
                <a:cxnLst>
                  <a:cxn ang="0">
                    <a:pos x="connsiteX0" y="connsiteY0"/>
                  </a:cxn>
                  <a:cxn ang="0">
                    <a:pos x="connsiteX1" y="connsiteY1"/>
                  </a:cxn>
                </a:cxnLst>
                <a:rect l="l" t="t" r="r" b="b"/>
                <a:pathLst>
                  <a:path w="159036" h="159036">
                    <a:moveTo>
                      <a:pt x="0" y="0"/>
                    </a:moveTo>
                    <a:lnTo>
                      <a:pt x="159037" y="159037"/>
                    </a:lnTo>
                  </a:path>
                </a:pathLst>
              </a:custGeom>
              <a:ln w="28575" cap="rnd">
                <a:solidFill>
                  <a:srgbClr val="FA0F0E"/>
                </a:solidFill>
                <a:prstDash val="solid"/>
                <a:round/>
              </a:ln>
            </p:spPr>
            <p:txBody>
              <a:bodyPr rtlCol="0" anchor="ctr"/>
              <a:lstStyle/>
              <a:p>
                <a:endParaRPr lang="nl-NL"/>
              </a:p>
            </p:txBody>
          </p:sp>
          <p:sp>
            <p:nvSpPr>
              <p:cNvPr id="50" name="Vrije vorm: vorm 49">
                <a:extLst>
                  <a:ext uri="{FF2B5EF4-FFF2-40B4-BE49-F238E27FC236}">
                    <a16:creationId xmlns:a16="http://schemas.microsoft.com/office/drawing/2014/main" id="{FF55155C-FF99-C2E4-7485-CD5D374E1B62}"/>
                  </a:ext>
                </a:extLst>
              </p:cNvPr>
              <p:cNvSpPr/>
              <p:nvPr/>
            </p:nvSpPr>
            <p:spPr>
              <a:xfrm>
                <a:off x="3210284" y="2729807"/>
                <a:ext cx="278297" cy="278363"/>
              </a:xfrm>
              <a:custGeom>
                <a:avLst/>
                <a:gdLst>
                  <a:gd name="connsiteX0" fmla="*/ 0 w 278297"/>
                  <a:gd name="connsiteY0" fmla="*/ 278363 h 278363"/>
                  <a:gd name="connsiteX1" fmla="*/ 278298 w 278297"/>
                  <a:gd name="connsiteY1" fmla="*/ 0 h 278363"/>
                </a:gdLst>
                <a:ahLst/>
                <a:cxnLst>
                  <a:cxn ang="0">
                    <a:pos x="connsiteX0" y="connsiteY0"/>
                  </a:cxn>
                  <a:cxn ang="0">
                    <a:pos x="connsiteX1" y="connsiteY1"/>
                  </a:cxn>
                </a:cxnLst>
                <a:rect l="l" t="t" r="r" b="b"/>
                <a:pathLst>
                  <a:path w="278297" h="278363">
                    <a:moveTo>
                      <a:pt x="0" y="278363"/>
                    </a:moveTo>
                    <a:lnTo>
                      <a:pt x="278298" y="0"/>
                    </a:lnTo>
                  </a:path>
                </a:pathLst>
              </a:custGeom>
              <a:ln w="28575" cap="rnd">
                <a:solidFill>
                  <a:srgbClr val="FA0F0E"/>
                </a:solidFill>
                <a:prstDash val="solid"/>
                <a:round/>
              </a:ln>
            </p:spPr>
            <p:txBody>
              <a:bodyPr rtlCol="0" anchor="ctr"/>
              <a:lstStyle/>
              <a:p>
                <a:endParaRPr lang="nl-NL"/>
              </a:p>
            </p:txBody>
          </p:sp>
          <p:grpSp>
            <p:nvGrpSpPr>
              <p:cNvPr id="51" name="Graphic 17">
                <a:extLst>
                  <a:ext uri="{FF2B5EF4-FFF2-40B4-BE49-F238E27FC236}">
                    <a16:creationId xmlns:a16="http://schemas.microsoft.com/office/drawing/2014/main" id="{C5E7BAE6-666D-152C-916D-0897718B92F8}"/>
                  </a:ext>
                </a:extLst>
              </p:cNvPr>
              <p:cNvGrpSpPr/>
              <p:nvPr/>
            </p:nvGrpSpPr>
            <p:grpSpPr>
              <a:xfrm>
                <a:off x="3611201" y="3137178"/>
                <a:ext cx="397756" cy="397756"/>
                <a:chOff x="3611201" y="3137178"/>
                <a:chExt cx="397756" cy="397756"/>
              </a:xfrm>
            </p:grpSpPr>
            <p:sp>
              <p:nvSpPr>
                <p:cNvPr id="55" name="Vrije vorm: vorm 54">
                  <a:extLst>
                    <a:ext uri="{FF2B5EF4-FFF2-40B4-BE49-F238E27FC236}">
                      <a16:creationId xmlns:a16="http://schemas.microsoft.com/office/drawing/2014/main" id="{CAEAA316-021A-ECD7-5468-6CBA23197FCB}"/>
                    </a:ext>
                  </a:extLst>
                </p:cNvPr>
                <p:cNvSpPr/>
                <p:nvPr/>
              </p:nvSpPr>
              <p:spPr>
                <a:xfrm>
                  <a:off x="3611201" y="3137178"/>
                  <a:ext cx="119392" cy="119458"/>
                </a:xfrm>
                <a:custGeom>
                  <a:avLst/>
                  <a:gdLst>
                    <a:gd name="connsiteX0" fmla="*/ 0 w 119392"/>
                    <a:gd name="connsiteY0" fmla="*/ 119459 h 119458"/>
                    <a:gd name="connsiteX1" fmla="*/ 119393 w 119392"/>
                    <a:gd name="connsiteY1" fmla="*/ 0 h 119458"/>
                  </a:gdLst>
                  <a:ahLst/>
                  <a:cxnLst>
                    <a:cxn ang="0">
                      <a:pos x="connsiteX0" y="connsiteY0"/>
                    </a:cxn>
                    <a:cxn ang="0">
                      <a:pos x="connsiteX1" y="connsiteY1"/>
                    </a:cxn>
                  </a:cxnLst>
                  <a:rect l="l" t="t" r="r" b="b"/>
                  <a:pathLst>
                    <a:path w="119392" h="119458">
                      <a:moveTo>
                        <a:pt x="0" y="119459"/>
                      </a:moveTo>
                      <a:lnTo>
                        <a:pt x="119393" y="0"/>
                      </a:lnTo>
                    </a:path>
                  </a:pathLst>
                </a:custGeom>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E3942E27-5E70-5534-2661-1238B75AB0AA}"/>
                    </a:ext>
                  </a:extLst>
                </p:cNvPr>
                <p:cNvSpPr/>
                <p:nvPr/>
              </p:nvSpPr>
              <p:spPr>
                <a:xfrm>
                  <a:off x="3680743" y="3206785"/>
                  <a:ext cx="119458" cy="119392"/>
                </a:xfrm>
                <a:custGeom>
                  <a:avLst/>
                  <a:gdLst>
                    <a:gd name="connsiteX0" fmla="*/ 0 w 119458"/>
                    <a:gd name="connsiteY0" fmla="*/ 119393 h 119392"/>
                    <a:gd name="connsiteX1" fmla="*/ 119459 w 119458"/>
                    <a:gd name="connsiteY1" fmla="*/ 0 h 119392"/>
                  </a:gdLst>
                  <a:ahLst/>
                  <a:cxnLst>
                    <a:cxn ang="0">
                      <a:pos x="connsiteX0" y="connsiteY0"/>
                    </a:cxn>
                    <a:cxn ang="0">
                      <a:pos x="connsiteX1" y="connsiteY1"/>
                    </a:cxn>
                  </a:cxnLst>
                  <a:rect l="l" t="t" r="r" b="b"/>
                  <a:pathLst>
                    <a:path w="119458" h="119392">
                      <a:moveTo>
                        <a:pt x="0" y="119393"/>
                      </a:moveTo>
                      <a:lnTo>
                        <a:pt x="119459" y="0"/>
                      </a:lnTo>
                    </a:path>
                  </a:pathLst>
                </a:custGeom>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806E6C7B-6855-7F53-243E-D77BB7EC1450}"/>
                    </a:ext>
                  </a:extLst>
                </p:cNvPr>
                <p:cNvSpPr/>
                <p:nvPr/>
              </p:nvSpPr>
              <p:spPr>
                <a:xfrm>
                  <a:off x="3750350" y="3276393"/>
                  <a:ext cx="119392" cy="119392"/>
                </a:xfrm>
                <a:custGeom>
                  <a:avLst/>
                  <a:gdLst>
                    <a:gd name="connsiteX0" fmla="*/ 0 w 119392"/>
                    <a:gd name="connsiteY0" fmla="*/ 119393 h 119392"/>
                    <a:gd name="connsiteX1" fmla="*/ 119393 w 119392"/>
                    <a:gd name="connsiteY1" fmla="*/ 0 h 119392"/>
                  </a:gdLst>
                  <a:ahLst/>
                  <a:cxnLst>
                    <a:cxn ang="0">
                      <a:pos x="connsiteX0" y="connsiteY0"/>
                    </a:cxn>
                    <a:cxn ang="0">
                      <a:pos x="connsiteX1" y="connsiteY1"/>
                    </a:cxn>
                  </a:cxnLst>
                  <a:rect l="l" t="t" r="r" b="b"/>
                  <a:pathLst>
                    <a:path w="119392" h="119392">
                      <a:moveTo>
                        <a:pt x="0" y="119393"/>
                      </a:moveTo>
                      <a:lnTo>
                        <a:pt x="119393" y="0"/>
                      </a:lnTo>
                    </a:path>
                  </a:pathLst>
                </a:custGeom>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8F98B78B-82DB-CE88-DE2B-5F8B8E79F319}"/>
                    </a:ext>
                  </a:extLst>
                </p:cNvPr>
                <p:cNvSpPr/>
                <p:nvPr/>
              </p:nvSpPr>
              <p:spPr>
                <a:xfrm>
                  <a:off x="3819957" y="3345934"/>
                  <a:ext cx="119392" cy="119458"/>
                </a:xfrm>
                <a:custGeom>
                  <a:avLst/>
                  <a:gdLst>
                    <a:gd name="connsiteX0" fmla="*/ 0 w 119392"/>
                    <a:gd name="connsiteY0" fmla="*/ 119459 h 119458"/>
                    <a:gd name="connsiteX1" fmla="*/ 119393 w 119392"/>
                    <a:gd name="connsiteY1" fmla="*/ 0 h 119458"/>
                  </a:gdLst>
                  <a:ahLst/>
                  <a:cxnLst>
                    <a:cxn ang="0">
                      <a:pos x="connsiteX0" y="connsiteY0"/>
                    </a:cxn>
                    <a:cxn ang="0">
                      <a:pos x="connsiteX1" y="connsiteY1"/>
                    </a:cxn>
                  </a:cxnLst>
                  <a:rect l="l" t="t" r="r" b="b"/>
                  <a:pathLst>
                    <a:path w="119392" h="119458">
                      <a:moveTo>
                        <a:pt x="0" y="119459"/>
                      </a:moveTo>
                      <a:lnTo>
                        <a:pt x="119393" y="0"/>
                      </a:lnTo>
                    </a:path>
                  </a:pathLst>
                </a:custGeom>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64C9EDC3-E656-2781-B4A5-2DD55B2DCB02}"/>
                    </a:ext>
                  </a:extLst>
                </p:cNvPr>
                <p:cNvSpPr/>
                <p:nvPr/>
              </p:nvSpPr>
              <p:spPr>
                <a:xfrm>
                  <a:off x="3889499" y="3415541"/>
                  <a:ext cx="119458" cy="119392"/>
                </a:xfrm>
                <a:custGeom>
                  <a:avLst/>
                  <a:gdLst>
                    <a:gd name="connsiteX0" fmla="*/ 0 w 119458"/>
                    <a:gd name="connsiteY0" fmla="*/ 119393 h 119392"/>
                    <a:gd name="connsiteX1" fmla="*/ 119459 w 119458"/>
                    <a:gd name="connsiteY1" fmla="*/ 0 h 119392"/>
                  </a:gdLst>
                  <a:ahLst/>
                  <a:cxnLst>
                    <a:cxn ang="0">
                      <a:pos x="connsiteX0" y="connsiteY0"/>
                    </a:cxn>
                    <a:cxn ang="0">
                      <a:pos x="connsiteX1" y="connsiteY1"/>
                    </a:cxn>
                  </a:cxnLst>
                  <a:rect l="l" t="t" r="r" b="b"/>
                  <a:pathLst>
                    <a:path w="119458" h="119392">
                      <a:moveTo>
                        <a:pt x="0" y="119393"/>
                      </a:moveTo>
                      <a:lnTo>
                        <a:pt x="119459" y="0"/>
                      </a:lnTo>
                    </a:path>
                  </a:pathLst>
                </a:custGeom>
                <a:ln w="28575" cap="rnd">
                  <a:solidFill>
                    <a:srgbClr val="FA0F0E"/>
                  </a:solidFill>
                  <a:prstDash val="solid"/>
                  <a:round/>
                </a:ln>
              </p:spPr>
              <p:txBody>
                <a:bodyPr rtlCol="0" anchor="ctr"/>
                <a:lstStyle/>
                <a:p>
                  <a:endParaRPr lang="nl-NL"/>
                </a:p>
              </p:txBody>
            </p:sp>
          </p:grpSp>
          <p:sp>
            <p:nvSpPr>
              <p:cNvPr id="52" name="Vrije vorm: vorm 51">
                <a:extLst>
                  <a:ext uri="{FF2B5EF4-FFF2-40B4-BE49-F238E27FC236}">
                    <a16:creationId xmlns:a16="http://schemas.microsoft.com/office/drawing/2014/main" id="{40F5F3DC-196A-3F70-4F7A-3A09DE9BEC7F}"/>
                  </a:ext>
                </a:extLst>
              </p:cNvPr>
              <p:cNvSpPr/>
              <p:nvPr/>
            </p:nvSpPr>
            <p:spPr>
              <a:xfrm>
                <a:off x="3409096" y="2928554"/>
                <a:ext cx="754254" cy="754413"/>
              </a:xfrm>
              <a:custGeom>
                <a:avLst/>
                <a:gdLst>
                  <a:gd name="connsiteX0" fmla="*/ 0 w 754254"/>
                  <a:gd name="connsiteY0" fmla="*/ 278429 h 754413"/>
                  <a:gd name="connsiteX1" fmla="*/ 397624 w 754254"/>
                  <a:gd name="connsiteY1" fmla="*/ 676054 h 754413"/>
                  <a:gd name="connsiteX2" fmla="*/ 675922 w 754254"/>
                  <a:gd name="connsiteY2" fmla="*/ 713854 h 754413"/>
                  <a:gd name="connsiteX3" fmla="*/ 713722 w 754254"/>
                  <a:gd name="connsiteY3" fmla="*/ 435556 h 754413"/>
                  <a:gd name="connsiteX4" fmla="*/ 675856 w 754254"/>
                  <a:gd name="connsiteY4" fmla="*/ 397690 h 754413"/>
                  <a:gd name="connsiteX5" fmla="*/ 278298 w 754254"/>
                  <a:gd name="connsiteY5" fmla="*/ 0 h 754413"/>
                  <a:gd name="connsiteX6" fmla="*/ 0 w 754254"/>
                  <a:gd name="connsiteY6" fmla="*/ 278363 h 754413"/>
                  <a:gd name="connsiteX7" fmla="*/ 0 w 754254"/>
                  <a:gd name="connsiteY7" fmla="*/ 278363 h 75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4254" h="754413">
                    <a:moveTo>
                      <a:pt x="0" y="278429"/>
                    </a:moveTo>
                    <a:lnTo>
                      <a:pt x="397624" y="676054"/>
                    </a:lnTo>
                    <a:cubicBezTo>
                      <a:pt x="464005" y="763310"/>
                      <a:pt x="588600" y="780300"/>
                      <a:pt x="675922" y="713854"/>
                    </a:cubicBezTo>
                    <a:cubicBezTo>
                      <a:pt x="763178" y="647473"/>
                      <a:pt x="780102" y="522878"/>
                      <a:pt x="713722" y="435556"/>
                    </a:cubicBezTo>
                    <a:cubicBezTo>
                      <a:pt x="702856" y="421266"/>
                      <a:pt x="690146" y="408556"/>
                      <a:pt x="675856" y="397690"/>
                    </a:cubicBezTo>
                    <a:lnTo>
                      <a:pt x="278298" y="0"/>
                    </a:lnTo>
                    <a:lnTo>
                      <a:pt x="0" y="278363"/>
                    </a:lnTo>
                    <a:lnTo>
                      <a:pt x="0" y="278363"/>
                    </a:lnTo>
                    <a:close/>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889AB647-6296-D091-7778-707E62BA2FCB}"/>
                  </a:ext>
                </a:extLst>
              </p:cNvPr>
              <p:cNvSpPr/>
              <p:nvPr/>
            </p:nvSpPr>
            <p:spPr>
              <a:xfrm>
                <a:off x="3289901" y="2809161"/>
                <a:ext cx="318204" cy="318336"/>
              </a:xfrm>
              <a:custGeom>
                <a:avLst/>
                <a:gdLst>
                  <a:gd name="connsiteX0" fmla="*/ 0 w 318204"/>
                  <a:gd name="connsiteY0" fmla="*/ 119459 h 318336"/>
                  <a:gd name="connsiteX1" fmla="*/ 119393 w 318204"/>
                  <a:gd name="connsiteY1" fmla="*/ 0 h 318336"/>
                  <a:gd name="connsiteX2" fmla="*/ 318205 w 318204"/>
                  <a:gd name="connsiteY2" fmla="*/ 198878 h 318336"/>
                  <a:gd name="connsiteX3" fmla="*/ 198746 w 318204"/>
                  <a:gd name="connsiteY3" fmla="*/ 318337 h 318336"/>
                  <a:gd name="connsiteX4" fmla="*/ 0 w 318204"/>
                  <a:gd name="connsiteY4" fmla="*/ 119459 h 318336"/>
                  <a:gd name="connsiteX5" fmla="*/ 0 w 318204"/>
                  <a:gd name="connsiteY5" fmla="*/ 119459 h 31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204" h="318336">
                    <a:moveTo>
                      <a:pt x="0" y="119459"/>
                    </a:moveTo>
                    <a:lnTo>
                      <a:pt x="119393" y="0"/>
                    </a:lnTo>
                    <a:lnTo>
                      <a:pt x="318205" y="198878"/>
                    </a:lnTo>
                    <a:lnTo>
                      <a:pt x="198746" y="318337"/>
                    </a:lnTo>
                    <a:lnTo>
                      <a:pt x="0" y="119459"/>
                    </a:lnTo>
                    <a:lnTo>
                      <a:pt x="0" y="119459"/>
                    </a:lnTo>
                    <a:close/>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1CD57600-6A62-8317-DF9D-B357C9128143}"/>
                  </a:ext>
                </a:extLst>
              </p:cNvPr>
              <p:cNvSpPr/>
              <p:nvPr/>
            </p:nvSpPr>
            <p:spPr>
              <a:xfrm>
                <a:off x="3289770" y="2809424"/>
                <a:ext cx="516885" cy="516819"/>
              </a:xfrm>
              <a:custGeom>
                <a:avLst/>
                <a:gdLst>
                  <a:gd name="connsiteX0" fmla="*/ 0 w 516885"/>
                  <a:gd name="connsiteY0" fmla="*/ 516820 h 516819"/>
                  <a:gd name="connsiteX1" fmla="*/ 516885 w 516885"/>
                  <a:gd name="connsiteY1" fmla="*/ 0 h 516819"/>
                </a:gdLst>
                <a:ahLst/>
                <a:cxnLst>
                  <a:cxn ang="0">
                    <a:pos x="connsiteX0" y="connsiteY0"/>
                  </a:cxn>
                  <a:cxn ang="0">
                    <a:pos x="connsiteX1" y="connsiteY1"/>
                  </a:cxn>
                </a:cxnLst>
                <a:rect l="l" t="t" r="r" b="b"/>
                <a:pathLst>
                  <a:path w="516885" h="516819">
                    <a:moveTo>
                      <a:pt x="0" y="516820"/>
                    </a:moveTo>
                    <a:lnTo>
                      <a:pt x="516885" y="0"/>
                    </a:lnTo>
                  </a:path>
                </a:pathLst>
              </a:custGeom>
              <a:ln w="28575" cap="rnd">
                <a:solidFill>
                  <a:srgbClr val="FA0F0E"/>
                </a:solidFill>
                <a:prstDash val="solid"/>
                <a:round/>
              </a:ln>
            </p:spPr>
            <p:txBody>
              <a:bodyPr rtlCol="0" anchor="ctr"/>
              <a:lstStyle/>
              <a:p>
                <a:endParaRPr lang="nl-NL"/>
              </a:p>
            </p:txBody>
          </p:sp>
        </p:grpSp>
      </p:grpSp>
      <p:grpSp>
        <p:nvGrpSpPr>
          <p:cNvPr id="60" name="Groep 59">
            <a:extLst>
              <a:ext uri="{FF2B5EF4-FFF2-40B4-BE49-F238E27FC236}">
                <a16:creationId xmlns:a16="http://schemas.microsoft.com/office/drawing/2014/main" id="{C3072480-F238-061A-EC6E-583959DEDA31}"/>
              </a:ext>
            </a:extLst>
          </p:cNvPr>
          <p:cNvGrpSpPr/>
          <p:nvPr/>
        </p:nvGrpSpPr>
        <p:grpSpPr>
          <a:xfrm>
            <a:off x="1804485" y="3786433"/>
            <a:ext cx="1621971" cy="1621971"/>
            <a:chOff x="4885992" y="2445652"/>
            <a:chExt cx="1621971" cy="1621971"/>
          </a:xfrm>
        </p:grpSpPr>
        <p:sp>
          <p:nvSpPr>
            <p:cNvPr id="61" name="Ovaal 60">
              <a:extLst>
                <a:ext uri="{FF2B5EF4-FFF2-40B4-BE49-F238E27FC236}">
                  <a16:creationId xmlns:a16="http://schemas.microsoft.com/office/drawing/2014/main" id="{0B4AAFC2-C1FA-722E-E1DA-72769252FC42}"/>
                </a:ext>
              </a:extLst>
            </p:cNvPr>
            <p:cNvSpPr/>
            <p:nvPr/>
          </p:nvSpPr>
          <p:spPr>
            <a:xfrm flipH="1">
              <a:off x="4885992" y="2445652"/>
              <a:ext cx="1621971" cy="1621971"/>
            </a:xfrm>
            <a:prstGeom prst="ellipse">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62" name="Groep 61">
              <a:extLst>
                <a:ext uri="{FF2B5EF4-FFF2-40B4-BE49-F238E27FC236}">
                  <a16:creationId xmlns:a16="http://schemas.microsoft.com/office/drawing/2014/main" id="{2B34CDE8-2318-46E3-2EC0-CED635562372}"/>
                </a:ext>
              </a:extLst>
            </p:cNvPr>
            <p:cNvGrpSpPr>
              <a:grpSpLocks noChangeAspect="1"/>
            </p:cNvGrpSpPr>
            <p:nvPr/>
          </p:nvGrpSpPr>
          <p:grpSpPr>
            <a:xfrm>
              <a:off x="5120977" y="2724550"/>
              <a:ext cx="1152000" cy="1064175"/>
              <a:chOff x="5324475" y="2714625"/>
              <a:chExt cx="1546668" cy="1428750"/>
            </a:xfrm>
          </p:grpSpPr>
          <p:grpSp>
            <p:nvGrpSpPr>
              <p:cNvPr id="63" name="Graphic 80">
                <a:extLst>
                  <a:ext uri="{FF2B5EF4-FFF2-40B4-BE49-F238E27FC236}">
                    <a16:creationId xmlns:a16="http://schemas.microsoft.com/office/drawing/2014/main" id="{6A23834D-C20E-1AB9-37FB-073D61A3735E}"/>
                  </a:ext>
                </a:extLst>
              </p:cNvPr>
              <p:cNvGrpSpPr/>
              <p:nvPr/>
            </p:nvGrpSpPr>
            <p:grpSpPr>
              <a:xfrm>
                <a:off x="5324475" y="2714625"/>
                <a:ext cx="844317" cy="1428750"/>
                <a:chOff x="5324475" y="2714625"/>
                <a:chExt cx="844317" cy="1428750"/>
              </a:xfrm>
              <a:solidFill>
                <a:srgbClr val="FFFFFF"/>
              </a:solidFill>
            </p:grpSpPr>
            <p:grpSp>
              <p:nvGrpSpPr>
                <p:cNvPr id="67" name="Graphic 80">
                  <a:extLst>
                    <a:ext uri="{FF2B5EF4-FFF2-40B4-BE49-F238E27FC236}">
                      <a16:creationId xmlns:a16="http://schemas.microsoft.com/office/drawing/2014/main" id="{3CEE7675-1BF7-9B1A-EB92-70CCDBFB582A}"/>
                    </a:ext>
                  </a:extLst>
                </p:cNvPr>
                <p:cNvGrpSpPr/>
                <p:nvPr/>
              </p:nvGrpSpPr>
              <p:grpSpPr>
                <a:xfrm>
                  <a:off x="5574220" y="2714625"/>
                  <a:ext cx="414718" cy="1428750"/>
                  <a:chOff x="5574220" y="2714625"/>
                  <a:chExt cx="414718" cy="1428750"/>
                </a:xfrm>
                <a:solidFill>
                  <a:srgbClr val="FFFFFF"/>
                </a:solidFill>
              </p:grpSpPr>
              <p:sp>
                <p:nvSpPr>
                  <p:cNvPr id="71" name="Vrije vorm: vorm 70">
                    <a:extLst>
                      <a:ext uri="{FF2B5EF4-FFF2-40B4-BE49-F238E27FC236}">
                        <a16:creationId xmlns:a16="http://schemas.microsoft.com/office/drawing/2014/main" id="{E3522ACC-FE62-3FA7-3F9C-73F0A7E2CFFE}"/>
                      </a:ext>
                    </a:extLst>
                  </p:cNvPr>
                  <p:cNvSpPr/>
                  <p:nvPr/>
                </p:nvSpPr>
                <p:spPr>
                  <a:xfrm>
                    <a:off x="5643276" y="3734943"/>
                    <a:ext cx="276510" cy="408431"/>
                  </a:xfrm>
                  <a:custGeom>
                    <a:avLst/>
                    <a:gdLst>
                      <a:gd name="connsiteX0" fmla="*/ 276511 w 276510"/>
                      <a:gd name="connsiteY0" fmla="*/ 0 h 408431"/>
                      <a:gd name="connsiteX1" fmla="*/ 230410 w 276510"/>
                      <a:gd name="connsiteY1" fmla="*/ 408432 h 408431"/>
                      <a:gd name="connsiteX2" fmla="*/ 46101 w 276510"/>
                      <a:gd name="connsiteY2" fmla="*/ 408432 h 408431"/>
                      <a:gd name="connsiteX3" fmla="*/ 0 w 276510"/>
                      <a:gd name="connsiteY3" fmla="*/ 0 h 408431"/>
                    </a:gdLst>
                    <a:ahLst/>
                    <a:cxnLst>
                      <a:cxn ang="0">
                        <a:pos x="connsiteX0" y="connsiteY0"/>
                      </a:cxn>
                      <a:cxn ang="0">
                        <a:pos x="connsiteX1" y="connsiteY1"/>
                      </a:cxn>
                      <a:cxn ang="0">
                        <a:pos x="connsiteX2" y="connsiteY2"/>
                      </a:cxn>
                      <a:cxn ang="0">
                        <a:pos x="connsiteX3" y="connsiteY3"/>
                      </a:cxn>
                    </a:cxnLst>
                    <a:rect l="l" t="t" r="r" b="b"/>
                    <a:pathLst>
                      <a:path w="276510" h="408431">
                        <a:moveTo>
                          <a:pt x="276511" y="0"/>
                        </a:moveTo>
                        <a:lnTo>
                          <a:pt x="230410" y="408432"/>
                        </a:lnTo>
                        <a:lnTo>
                          <a:pt x="46101" y="408432"/>
                        </a:lnTo>
                        <a:cubicBezTo>
                          <a:pt x="46101" y="408432"/>
                          <a:pt x="0" y="0"/>
                          <a:pt x="0" y="0"/>
                        </a:cubicBezTo>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F9211130-D1A1-232A-407A-6EF52CD8321C}"/>
                      </a:ext>
                    </a:extLst>
                  </p:cNvPr>
                  <p:cNvSpPr/>
                  <p:nvPr/>
                </p:nvSpPr>
                <p:spPr>
                  <a:xfrm>
                    <a:off x="5574220" y="2714625"/>
                    <a:ext cx="414718" cy="414718"/>
                  </a:xfrm>
                  <a:custGeom>
                    <a:avLst/>
                    <a:gdLst>
                      <a:gd name="connsiteX0" fmla="*/ 414719 w 414718"/>
                      <a:gd name="connsiteY0" fmla="*/ 207359 h 414718"/>
                      <a:gd name="connsiteX1" fmla="*/ 207359 w 414718"/>
                      <a:gd name="connsiteY1" fmla="*/ 414719 h 414718"/>
                      <a:gd name="connsiteX2" fmla="*/ 0 w 414718"/>
                      <a:gd name="connsiteY2" fmla="*/ 207359 h 414718"/>
                      <a:gd name="connsiteX3" fmla="*/ 207359 w 414718"/>
                      <a:gd name="connsiteY3" fmla="*/ 0 h 414718"/>
                      <a:gd name="connsiteX4" fmla="*/ 414719 w 414718"/>
                      <a:gd name="connsiteY4" fmla="*/ 207359 h 414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18" h="414718">
                        <a:moveTo>
                          <a:pt x="414719" y="207359"/>
                        </a:moveTo>
                        <a:cubicBezTo>
                          <a:pt x="414719" y="321881"/>
                          <a:pt x="321881" y="414719"/>
                          <a:pt x="207359" y="414719"/>
                        </a:cubicBezTo>
                        <a:cubicBezTo>
                          <a:pt x="92838" y="414719"/>
                          <a:pt x="0" y="321881"/>
                          <a:pt x="0" y="207359"/>
                        </a:cubicBezTo>
                        <a:cubicBezTo>
                          <a:pt x="0" y="92838"/>
                          <a:pt x="92838" y="0"/>
                          <a:pt x="207359" y="0"/>
                        </a:cubicBezTo>
                        <a:cubicBezTo>
                          <a:pt x="321881" y="0"/>
                          <a:pt x="414719" y="92838"/>
                          <a:pt x="414719" y="207359"/>
                        </a:cubicBezTo>
                        <a:close/>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grpSp>
            <p:sp>
              <p:nvSpPr>
                <p:cNvPr id="68" name="Vrije vorm: vorm 67">
                  <a:extLst>
                    <a:ext uri="{FF2B5EF4-FFF2-40B4-BE49-F238E27FC236}">
                      <a16:creationId xmlns:a16="http://schemas.microsoft.com/office/drawing/2014/main" id="{8E47018D-BA73-719B-FB0F-B89A59FE7A08}"/>
                    </a:ext>
                  </a:extLst>
                </p:cNvPr>
                <p:cNvSpPr/>
                <p:nvPr/>
              </p:nvSpPr>
              <p:spPr>
                <a:xfrm>
                  <a:off x="5394176" y="3187968"/>
                  <a:ext cx="774616" cy="664134"/>
                </a:xfrm>
                <a:custGeom>
                  <a:avLst/>
                  <a:gdLst>
                    <a:gd name="connsiteX0" fmla="*/ 364067 w 774616"/>
                    <a:gd name="connsiteY0" fmla="*/ 654417 h 664134"/>
                    <a:gd name="connsiteX1" fmla="*/ 387404 w 774616"/>
                    <a:gd name="connsiteY1" fmla="*/ 664132 h 664134"/>
                    <a:gd name="connsiteX2" fmla="*/ 410645 w 774616"/>
                    <a:gd name="connsiteY2" fmla="*/ 654417 h 664134"/>
                    <a:gd name="connsiteX3" fmla="*/ 717445 w 774616"/>
                    <a:gd name="connsiteY3" fmla="*/ 333901 h 664134"/>
                    <a:gd name="connsiteX4" fmla="*/ 754021 w 774616"/>
                    <a:gd name="connsiteY4" fmla="*/ 108158 h 664134"/>
                    <a:gd name="connsiteX5" fmla="*/ 754021 w 774616"/>
                    <a:gd name="connsiteY5" fmla="*/ 108158 h 664134"/>
                    <a:gd name="connsiteX6" fmla="*/ 492083 w 774616"/>
                    <a:gd name="connsiteY6" fmla="*/ 20623 h 664134"/>
                    <a:gd name="connsiteX7" fmla="*/ 441220 w 774616"/>
                    <a:gd name="connsiteY7" fmla="*/ 57295 h 664134"/>
                    <a:gd name="connsiteX8" fmla="*/ 387308 w 774616"/>
                    <a:gd name="connsiteY8" fmla="*/ 111301 h 664134"/>
                    <a:gd name="connsiteX9" fmla="*/ 333397 w 774616"/>
                    <a:gd name="connsiteY9" fmla="*/ 57295 h 664134"/>
                    <a:gd name="connsiteX10" fmla="*/ 57172 w 774616"/>
                    <a:gd name="connsiteY10" fmla="*/ 57295 h 664134"/>
                    <a:gd name="connsiteX11" fmla="*/ 20596 w 774616"/>
                    <a:gd name="connsiteY11" fmla="*/ 108158 h 664134"/>
                    <a:gd name="connsiteX12" fmla="*/ 20596 w 774616"/>
                    <a:gd name="connsiteY12" fmla="*/ 108158 h 664134"/>
                    <a:gd name="connsiteX13" fmla="*/ 57172 w 774616"/>
                    <a:gd name="connsiteY13" fmla="*/ 333901 h 664134"/>
                    <a:gd name="connsiteX14" fmla="*/ 363972 w 774616"/>
                    <a:gd name="connsiteY14" fmla="*/ 654417 h 66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4616" h="664134">
                      <a:moveTo>
                        <a:pt x="364067" y="654417"/>
                      </a:moveTo>
                      <a:cubicBezTo>
                        <a:pt x="370163" y="660703"/>
                        <a:pt x="378545" y="664228"/>
                        <a:pt x="387404" y="664132"/>
                      </a:cubicBezTo>
                      <a:cubicBezTo>
                        <a:pt x="396071" y="664228"/>
                        <a:pt x="404549" y="660703"/>
                        <a:pt x="410645" y="654417"/>
                      </a:cubicBezTo>
                      <a:lnTo>
                        <a:pt x="717445" y="333901"/>
                      </a:lnTo>
                      <a:cubicBezTo>
                        <a:pt x="776881" y="274369"/>
                        <a:pt x="791549" y="183406"/>
                        <a:pt x="754021" y="108158"/>
                      </a:cubicBezTo>
                      <a:lnTo>
                        <a:pt x="754021" y="108158"/>
                      </a:lnTo>
                      <a:cubicBezTo>
                        <a:pt x="705824" y="11575"/>
                        <a:pt x="588572" y="-27573"/>
                        <a:pt x="492083" y="20623"/>
                      </a:cubicBezTo>
                      <a:cubicBezTo>
                        <a:pt x="473319" y="30053"/>
                        <a:pt x="456174" y="42436"/>
                        <a:pt x="441220" y="57295"/>
                      </a:cubicBezTo>
                      <a:lnTo>
                        <a:pt x="387308" y="111301"/>
                      </a:lnTo>
                      <a:lnTo>
                        <a:pt x="333397" y="57295"/>
                      </a:lnTo>
                      <a:cubicBezTo>
                        <a:pt x="257102" y="-19096"/>
                        <a:pt x="133372" y="-19096"/>
                        <a:pt x="57172" y="57295"/>
                      </a:cubicBezTo>
                      <a:cubicBezTo>
                        <a:pt x="42408" y="72154"/>
                        <a:pt x="29930" y="89299"/>
                        <a:pt x="20596" y="108158"/>
                      </a:cubicBezTo>
                      <a:lnTo>
                        <a:pt x="20596" y="108158"/>
                      </a:lnTo>
                      <a:cubicBezTo>
                        <a:pt x="-16933" y="183501"/>
                        <a:pt x="-2264" y="274369"/>
                        <a:pt x="57172" y="333901"/>
                      </a:cubicBezTo>
                      <a:lnTo>
                        <a:pt x="363972" y="654417"/>
                      </a:lnTo>
                      <a:close/>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835CC52E-895F-48C7-6C5A-4230A61F2D46}"/>
                    </a:ext>
                  </a:extLst>
                </p:cNvPr>
                <p:cNvSpPr/>
                <p:nvPr/>
              </p:nvSpPr>
              <p:spPr>
                <a:xfrm>
                  <a:off x="5324475" y="3205734"/>
                  <a:ext cx="180784" cy="180784"/>
                </a:xfrm>
                <a:custGeom>
                  <a:avLst/>
                  <a:gdLst>
                    <a:gd name="connsiteX0" fmla="*/ 180785 w 180784"/>
                    <a:gd name="connsiteY0" fmla="*/ 90392 h 180784"/>
                    <a:gd name="connsiteX1" fmla="*/ 90392 w 180784"/>
                    <a:gd name="connsiteY1" fmla="*/ 180785 h 180784"/>
                    <a:gd name="connsiteX2" fmla="*/ 0 w 180784"/>
                    <a:gd name="connsiteY2" fmla="*/ 90392 h 180784"/>
                    <a:gd name="connsiteX3" fmla="*/ 90392 w 180784"/>
                    <a:gd name="connsiteY3" fmla="*/ 0 h 180784"/>
                    <a:gd name="connsiteX4" fmla="*/ 180785 w 180784"/>
                    <a:gd name="connsiteY4" fmla="*/ 90392 h 18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84" h="180784">
                      <a:moveTo>
                        <a:pt x="180785" y="90392"/>
                      </a:moveTo>
                      <a:cubicBezTo>
                        <a:pt x="180785" y="140315"/>
                        <a:pt x="140315" y="180785"/>
                        <a:pt x="90392" y="180785"/>
                      </a:cubicBezTo>
                      <a:cubicBezTo>
                        <a:pt x="40470" y="180785"/>
                        <a:pt x="0" y="140315"/>
                        <a:pt x="0" y="90392"/>
                      </a:cubicBezTo>
                      <a:cubicBezTo>
                        <a:pt x="0" y="40470"/>
                        <a:pt x="40470" y="0"/>
                        <a:pt x="90392" y="0"/>
                      </a:cubicBezTo>
                      <a:cubicBezTo>
                        <a:pt x="140315" y="0"/>
                        <a:pt x="180785" y="40470"/>
                        <a:pt x="180785" y="90392"/>
                      </a:cubicBezTo>
                      <a:close/>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B3E78CF0-9D09-17FA-C144-1825262A5377}"/>
                    </a:ext>
                  </a:extLst>
                </p:cNvPr>
                <p:cNvSpPr/>
                <p:nvPr/>
              </p:nvSpPr>
              <p:spPr>
                <a:xfrm>
                  <a:off x="5943504" y="3499199"/>
                  <a:ext cx="180784" cy="180784"/>
                </a:xfrm>
                <a:custGeom>
                  <a:avLst/>
                  <a:gdLst>
                    <a:gd name="connsiteX0" fmla="*/ 180785 w 180784"/>
                    <a:gd name="connsiteY0" fmla="*/ 90392 h 180784"/>
                    <a:gd name="connsiteX1" fmla="*/ 90392 w 180784"/>
                    <a:gd name="connsiteY1" fmla="*/ 180784 h 180784"/>
                    <a:gd name="connsiteX2" fmla="*/ 0 w 180784"/>
                    <a:gd name="connsiteY2" fmla="*/ 90392 h 180784"/>
                    <a:gd name="connsiteX3" fmla="*/ 90392 w 180784"/>
                    <a:gd name="connsiteY3" fmla="*/ 0 h 180784"/>
                    <a:gd name="connsiteX4" fmla="*/ 180785 w 180784"/>
                    <a:gd name="connsiteY4" fmla="*/ 90392 h 180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784" h="180784">
                      <a:moveTo>
                        <a:pt x="180785" y="90392"/>
                      </a:moveTo>
                      <a:cubicBezTo>
                        <a:pt x="180785" y="140315"/>
                        <a:pt x="140315" y="180784"/>
                        <a:pt x="90392" y="180784"/>
                      </a:cubicBezTo>
                      <a:cubicBezTo>
                        <a:pt x="40470" y="180784"/>
                        <a:pt x="0" y="140315"/>
                        <a:pt x="0" y="90392"/>
                      </a:cubicBezTo>
                      <a:cubicBezTo>
                        <a:pt x="0" y="40470"/>
                        <a:pt x="40470" y="0"/>
                        <a:pt x="90392" y="0"/>
                      </a:cubicBezTo>
                      <a:cubicBezTo>
                        <a:pt x="140315" y="0"/>
                        <a:pt x="180785" y="40470"/>
                        <a:pt x="180785" y="90392"/>
                      </a:cubicBezTo>
                      <a:close/>
                    </a:path>
                  </a:pathLst>
                </a:custGeom>
                <a:solidFill>
                  <a:schemeClr val="accent1">
                    <a:lumMod val="40000"/>
                    <a:lumOff val="60000"/>
                  </a:schemeClr>
                </a:solidFill>
                <a:ln w="28575" cap="rnd">
                  <a:solidFill>
                    <a:srgbClr val="FA0F0E"/>
                  </a:solidFill>
                  <a:prstDash val="solid"/>
                  <a:round/>
                </a:ln>
              </p:spPr>
              <p:txBody>
                <a:bodyPr rtlCol="0" anchor="ctr"/>
                <a:lstStyle/>
                <a:p>
                  <a:endParaRPr lang="nl-NL"/>
                </a:p>
              </p:txBody>
            </p:sp>
          </p:grpSp>
          <p:grpSp>
            <p:nvGrpSpPr>
              <p:cNvPr id="64" name="Graphic 80">
                <a:extLst>
                  <a:ext uri="{FF2B5EF4-FFF2-40B4-BE49-F238E27FC236}">
                    <a16:creationId xmlns:a16="http://schemas.microsoft.com/office/drawing/2014/main" id="{41D1C736-B25A-8241-8CB9-49F42B43374E}"/>
                  </a:ext>
                </a:extLst>
              </p:cNvPr>
              <p:cNvGrpSpPr/>
              <p:nvPr/>
            </p:nvGrpSpPr>
            <p:grpSpPr>
              <a:xfrm>
                <a:off x="6318027" y="2714625"/>
                <a:ext cx="553116" cy="1428750"/>
                <a:chOff x="6318027" y="2714625"/>
                <a:chExt cx="553116" cy="1428750"/>
              </a:xfrm>
              <a:noFill/>
            </p:grpSpPr>
            <p:sp>
              <p:nvSpPr>
                <p:cNvPr id="65" name="Vrije vorm: vorm 64">
                  <a:extLst>
                    <a:ext uri="{FF2B5EF4-FFF2-40B4-BE49-F238E27FC236}">
                      <a16:creationId xmlns:a16="http://schemas.microsoft.com/office/drawing/2014/main" id="{199528B2-A8C4-5BC9-62EF-2C4B907B8F5D}"/>
                    </a:ext>
                  </a:extLst>
                </p:cNvPr>
                <p:cNvSpPr/>
                <p:nvPr/>
              </p:nvSpPr>
              <p:spPr>
                <a:xfrm>
                  <a:off x="6387179" y="2714625"/>
                  <a:ext cx="414718" cy="414718"/>
                </a:xfrm>
                <a:custGeom>
                  <a:avLst/>
                  <a:gdLst>
                    <a:gd name="connsiteX0" fmla="*/ 414719 w 414718"/>
                    <a:gd name="connsiteY0" fmla="*/ 207359 h 414718"/>
                    <a:gd name="connsiteX1" fmla="*/ 207359 w 414718"/>
                    <a:gd name="connsiteY1" fmla="*/ 414719 h 414718"/>
                    <a:gd name="connsiteX2" fmla="*/ 0 w 414718"/>
                    <a:gd name="connsiteY2" fmla="*/ 207359 h 414718"/>
                    <a:gd name="connsiteX3" fmla="*/ 207359 w 414718"/>
                    <a:gd name="connsiteY3" fmla="*/ 0 h 414718"/>
                    <a:gd name="connsiteX4" fmla="*/ 414719 w 414718"/>
                    <a:gd name="connsiteY4" fmla="*/ 207359 h 414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18" h="414718">
                      <a:moveTo>
                        <a:pt x="414719" y="207359"/>
                      </a:moveTo>
                      <a:cubicBezTo>
                        <a:pt x="414719" y="321881"/>
                        <a:pt x="321881" y="414719"/>
                        <a:pt x="207359" y="414719"/>
                      </a:cubicBezTo>
                      <a:cubicBezTo>
                        <a:pt x="92838" y="414719"/>
                        <a:pt x="0" y="321881"/>
                        <a:pt x="0" y="207359"/>
                      </a:cubicBezTo>
                      <a:cubicBezTo>
                        <a:pt x="0" y="92838"/>
                        <a:pt x="92838" y="0"/>
                        <a:pt x="207359" y="0"/>
                      </a:cubicBezTo>
                      <a:cubicBezTo>
                        <a:pt x="321881" y="0"/>
                        <a:pt x="414719" y="92838"/>
                        <a:pt x="414719" y="207359"/>
                      </a:cubicBezTo>
                      <a:close/>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A8994C77-B01A-B118-60F7-4A9EF2C0A810}"/>
                    </a:ext>
                  </a:extLst>
                </p:cNvPr>
                <p:cNvSpPr/>
                <p:nvPr/>
              </p:nvSpPr>
              <p:spPr>
                <a:xfrm>
                  <a:off x="6318027" y="3221640"/>
                  <a:ext cx="553116" cy="921734"/>
                </a:xfrm>
                <a:custGeom>
                  <a:avLst/>
                  <a:gdLst>
                    <a:gd name="connsiteX0" fmla="*/ 276511 w 553116"/>
                    <a:gd name="connsiteY0" fmla="*/ 0 h 921734"/>
                    <a:gd name="connsiteX1" fmla="*/ 0 w 553116"/>
                    <a:gd name="connsiteY1" fmla="*/ 276511 h 921734"/>
                    <a:gd name="connsiteX2" fmla="*/ 0 w 553116"/>
                    <a:gd name="connsiteY2" fmla="*/ 506920 h 921734"/>
                    <a:gd name="connsiteX3" fmla="*/ 138303 w 553116"/>
                    <a:gd name="connsiteY3" fmla="*/ 506920 h 921734"/>
                    <a:gd name="connsiteX4" fmla="*/ 184404 w 553116"/>
                    <a:gd name="connsiteY4" fmla="*/ 921734 h 921734"/>
                    <a:gd name="connsiteX5" fmla="*/ 368713 w 553116"/>
                    <a:gd name="connsiteY5" fmla="*/ 921734 h 921734"/>
                    <a:gd name="connsiteX6" fmla="*/ 414814 w 553116"/>
                    <a:gd name="connsiteY6" fmla="*/ 506920 h 921734"/>
                    <a:gd name="connsiteX7" fmla="*/ 553117 w 553116"/>
                    <a:gd name="connsiteY7" fmla="*/ 506920 h 921734"/>
                    <a:gd name="connsiteX8" fmla="*/ 553117 w 553116"/>
                    <a:gd name="connsiteY8" fmla="*/ 276511 h 921734"/>
                    <a:gd name="connsiteX9" fmla="*/ 276606 w 553116"/>
                    <a:gd name="connsiteY9" fmla="*/ 0 h 92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3116" h="921734">
                      <a:moveTo>
                        <a:pt x="276511" y="0"/>
                      </a:moveTo>
                      <a:cubicBezTo>
                        <a:pt x="123825" y="0"/>
                        <a:pt x="0" y="123825"/>
                        <a:pt x="0" y="276511"/>
                      </a:cubicBezTo>
                      <a:lnTo>
                        <a:pt x="0" y="506920"/>
                      </a:lnTo>
                      <a:lnTo>
                        <a:pt x="138303" y="506920"/>
                      </a:lnTo>
                      <a:lnTo>
                        <a:pt x="184404" y="921734"/>
                      </a:lnTo>
                      <a:lnTo>
                        <a:pt x="368713" y="921734"/>
                      </a:lnTo>
                      <a:lnTo>
                        <a:pt x="414814" y="506920"/>
                      </a:lnTo>
                      <a:lnTo>
                        <a:pt x="553117" y="506920"/>
                      </a:lnTo>
                      <a:lnTo>
                        <a:pt x="553117" y="276511"/>
                      </a:lnTo>
                      <a:cubicBezTo>
                        <a:pt x="553117" y="123825"/>
                        <a:pt x="429292" y="0"/>
                        <a:pt x="276606" y="0"/>
                      </a:cubicBezTo>
                      <a:close/>
                    </a:path>
                  </a:pathLst>
                </a:custGeom>
                <a:noFill/>
                <a:ln w="28575" cap="rnd">
                  <a:solidFill>
                    <a:srgbClr val="FA0F0E"/>
                  </a:solidFill>
                  <a:prstDash val="solid"/>
                  <a:round/>
                </a:ln>
              </p:spPr>
              <p:txBody>
                <a:bodyPr rtlCol="0" anchor="ctr"/>
                <a:lstStyle/>
                <a:p>
                  <a:endParaRPr lang="nl-NL"/>
                </a:p>
              </p:txBody>
            </p:sp>
          </p:grpSp>
        </p:grpSp>
      </p:grpSp>
      <p:grpSp>
        <p:nvGrpSpPr>
          <p:cNvPr id="73" name="Groep 72">
            <a:extLst>
              <a:ext uri="{FF2B5EF4-FFF2-40B4-BE49-F238E27FC236}">
                <a16:creationId xmlns:a16="http://schemas.microsoft.com/office/drawing/2014/main" id="{8720FB8F-A292-0B08-691E-030A5EADA2DA}"/>
              </a:ext>
            </a:extLst>
          </p:cNvPr>
          <p:cNvGrpSpPr/>
          <p:nvPr/>
        </p:nvGrpSpPr>
        <p:grpSpPr>
          <a:xfrm>
            <a:off x="3952613" y="3786433"/>
            <a:ext cx="1621971" cy="1621971"/>
            <a:chOff x="7389845" y="2445652"/>
            <a:chExt cx="1621971" cy="1621971"/>
          </a:xfrm>
        </p:grpSpPr>
        <p:sp>
          <p:nvSpPr>
            <p:cNvPr id="74" name="Ovaal 73">
              <a:extLst>
                <a:ext uri="{FF2B5EF4-FFF2-40B4-BE49-F238E27FC236}">
                  <a16:creationId xmlns:a16="http://schemas.microsoft.com/office/drawing/2014/main" id="{B7F53CD2-F2A4-00ED-1156-41989E161C7E}"/>
                </a:ext>
              </a:extLst>
            </p:cNvPr>
            <p:cNvSpPr/>
            <p:nvPr/>
          </p:nvSpPr>
          <p:spPr>
            <a:xfrm flipH="1">
              <a:off x="7389845" y="2445652"/>
              <a:ext cx="1621971" cy="1621971"/>
            </a:xfrm>
            <a:prstGeom prst="ellipse">
              <a:avLst/>
            </a:prstGeom>
            <a:solidFill>
              <a:schemeClr val="accent2">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75" name="Groep 74">
              <a:extLst>
                <a:ext uri="{FF2B5EF4-FFF2-40B4-BE49-F238E27FC236}">
                  <a16:creationId xmlns:a16="http://schemas.microsoft.com/office/drawing/2014/main" id="{9C30F2E7-5D78-0505-0E04-0FD2BEA184DF}"/>
                </a:ext>
              </a:extLst>
            </p:cNvPr>
            <p:cNvGrpSpPr>
              <a:grpSpLocks noChangeAspect="1"/>
            </p:cNvGrpSpPr>
            <p:nvPr/>
          </p:nvGrpSpPr>
          <p:grpSpPr>
            <a:xfrm>
              <a:off x="7570830" y="2777676"/>
              <a:ext cx="1260000" cy="1102306"/>
              <a:chOff x="6927801" y="2665612"/>
              <a:chExt cx="1633149" cy="1428749"/>
            </a:xfrm>
          </p:grpSpPr>
          <p:sp>
            <p:nvSpPr>
              <p:cNvPr id="76" name="Vrije vorm: vorm 75">
                <a:extLst>
                  <a:ext uri="{FF2B5EF4-FFF2-40B4-BE49-F238E27FC236}">
                    <a16:creationId xmlns:a16="http://schemas.microsoft.com/office/drawing/2014/main" id="{AA56EBAA-CD51-9D42-D067-C4726BBDDA7A}"/>
                  </a:ext>
                </a:extLst>
              </p:cNvPr>
              <p:cNvSpPr/>
              <p:nvPr/>
            </p:nvSpPr>
            <p:spPr>
              <a:xfrm>
                <a:off x="7577667" y="3302929"/>
                <a:ext cx="333470" cy="555593"/>
              </a:xfrm>
              <a:custGeom>
                <a:avLst/>
                <a:gdLst>
                  <a:gd name="connsiteX0" fmla="*/ 166688 w 333470"/>
                  <a:gd name="connsiteY0" fmla="*/ 0 h 555593"/>
                  <a:gd name="connsiteX1" fmla="*/ 0 w 333470"/>
                  <a:gd name="connsiteY1" fmla="*/ 166688 h 555593"/>
                  <a:gd name="connsiteX2" fmla="*/ 0 w 333470"/>
                  <a:gd name="connsiteY2" fmla="*/ 305562 h 555593"/>
                  <a:gd name="connsiteX3" fmla="*/ 83344 w 333470"/>
                  <a:gd name="connsiteY3" fmla="*/ 305562 h 555593"/>
                  <a:gd name="connsiteX4" fmla="*/ 111157 w 333470"/>
                  <a:gd name="connsiteY4" fmla="*/ 555593 h 555593"/>
                  <a:gd name="connsiteX5" fmla="*/ 222313 w 333470"/>
                  <a:gd name="connsiteY5" fmla="*/ 555593 h 555593"/>
                  <a:gd name="connsiteX6" fmla="*/ 250126 w 333470"/>
                  <a:gd name="connsiteY6" fmla="*/ 305562 h 555593"/>
                  <a:gd name="connsiteX7" fmla="*/ 333470 w 333470"/>
                  <a:gd name="connsiteY7" fmla="*/ 305562 h 555593"/>
                  <a:gd name="connsiteX8" fmla="*/ 333470 w 333470"/>
                  <a:gd name="connsiteY8" fmla="*/ 166688 h 555593"/>
                  <a:gd name="connsiteX9" fmla="*/ 166783 w 333470"/>
                  <a:gd name="connsiteY9" fmla="*/ 0 h 55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470" h="555593">
                    <a:moveTo>
                      <a:pt x="166688" y="0"/>
                    </a:moveTo>
                    <a:cubicBezTo>
                      <a:pt x="74676" y="0"/>
                      <a:pt x="0" y="74676"/>
                      <a:pt x="0" y="166688"/>
                    </a:cubicBezTo>
                    <a:lnTo>
                      <a:pt x="0" y="305562"/>
                    </a:lnTo>
                    <a:lnTo>
                      <a:pt x="83344" y="305562"/>
                    </a:lnTo>
                    <a:lnTo>
                      <a:pt x="111157" y="555593"/>
                    </a:lnTo>
                    <a:lnTo>
                      <a:pt x="222313" y="555593"/>
                    </a:lnTo>
                    <a:lnTo>
                      <a:pt x="250126" y="305562"/>
                    </a:lnTo>
                    <a:lnTo>
                      <a:pt x="333470" y="305562"/>
                    </a:lnTo>
                    <a:lnTo>
                      <a:pt x="333470" y="166688"/>
                    </a:lnTo>
                    <a:cubicBezTo>
                      <a:pt x="333470" y="74676"/>
                      <a:pt x="258794" y="0"/>
                      <a:pt x="166783" y="0"/>
                    </a:cubicBezTo>
                    <a:close/>
                  </a:path>
                </a:pathLst>
              </a:custGeom>
              <a:solidFill>
                <a:schemeClr val="accent2">
                  <a:lumMod val="40000"/>
                  <a:lumOff val="60000"/>
                </a:schemeClr>
              </a:solid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0BE01266-DF11-9D58-D6DB-36012545DA97}"/>
                  </a:ext>
                </a:extLst>
              </p:cNvPr>
              <p:cNvSpPr/>
              <p:nvPr/>
            </p:nvSpPr>
            <p:spPr>
              <a:xfrm>
                <a:off x="6927801" y="2665612"/>
                <a:ext cx="1633149" cy="1428749"/>
              </a:xfrm>
              <a:custGeom>
                <a:avLst/>
                <a:gdLst>
                  <a:gd name="connsiteX0" fmla="*/ 816363 w 1633149"/>
                  <a:gd name="connsiteY0" fmla="*/ 1428749 h 1428749"/>
                  <a:gd name="connsiteX1" fmla="*/ 120562 w 1633149"/>
                  <a:gd name="connsiteY1" fmla="*/ 702849 h 1428749"/>
                  <a:gd name="connsiteX2" fmla="*/ 43410 w 1633149"/>
                  <a:gd name="connsiteY2" fmla="*/ 227647 h 1428749"/>
                  <a:gd name="connsiteX3" fmla="*/ 43410 w 1633149"/>
                  <a:gd name="connsiteY3" fmla="*/ 227647 h 1428749"/>
                  <a:gd name="connsiteX4" fmla="*/ 595669 w 1633149"/>
                  <a:gd name="connsiteY4" fmla="*/ 43529 h 1428749"/>
                  <a:gd name="connsiteX5" fmla="*/ 702635 w 1633149"/>
                  <a:gd name="connsiteY5" fmla="*/ 120681 h 1428749"/>
                  <a:gd name="connsiteX6" fmla="*/ 816268 w 1633149"/>
                  <a:gd name="connsiteY6" fmla="*/ 234314 h 1428749"/>
                  <a:gd name="connsiteX7" fmla="*/ 930378 w 1633149"/>
                  <a:gd name="connsiteY7" fmla="*/ 120681 h 1428749"/>
                  <a:gd name="connsiteX8" fmla="*/ 1512641 w 1633149"/>
                  <a:gd name="connsiteY8" fmla="*/ 120681 h 1428749"/>
                  <a:gd name="connsiteX9" fmla="*/ 1589698 w 1633149"/>
                  <a:gd name="connsiteY9" fmla="*/ 227647 h 1428749"/>
                  <a:gd name="connsiteX10" fmla="*/ 1589698 w 1633149"/>
                  <a:gd name="connsiteY10" fmla="*/ 227647 h 1428749"/>
                  <a:gd name="connsiteX11" fmla="*/ 1512546 w 1633149"/>
                  <a:gd name="connsiteY11" fmla="*/ 702849 h 1428749"/>
                  <a:gd name="connsiteX12" fmla="*/ 816363 w 1633149"/>
                  <a:gd name="connsiteY12" fmla="*/ 1428749 h 1428749"/>
                  <a:gd name="connsiteX13" fmla="*/ 816554 w 1633149"/>
                  <a:gd name="connsiteY13" fmla="*/ 391191 h 1428749"/>
                  <a:gd name="connsiteX14" fmla="*/ 465272 w 1633149"/>
                  <a:gd name="connsiteY14" fmla="*/ 742473 h 1428749"/>
                  <a:gd name="connsiteX15" fmla="*/ 816554 w 1633149"/>
                  <a:gd name="connsiteY15" fmla="*/ 1093755 h 1428749"/>
                  <a:gd name="connsiteX16" fmla="*/ 1167836 w 1633149"/>
                  <a:gd name="connsiteY16" fmla="*/ 742473 h 1428749"/>
                  <a:gd name="connsiteX17" fmla="*/ 816554 w 1633149"/>
                  <a:gd name="connsiteY17" fmla="*/ 391191 h 142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3149" h="1428749">
                    <a:moveTo>
                      <a:pt x="816363" y="1428749"/>
                    </a:moveTo>
                    <a:lnTo>
                      <a:pt x="120562" y="702849"/>
                    </a:lnTo>
                    <a:cubicBezTo>
                      <a:pt x="-4692" y="577595"/>
                      <a:pt x="-35743" y="386143"/>
                      <a:pt x="43410" y="227647"/>
                    </a:cubicBezTo>
                    <a:lnTo>
                      <a:pt x="43410" y="227647"/>
                    </a:lnTo>
                    <a:cubicBezTo>
                      <a:pt x="145041" y="24288"/>
                      <a:pt x="392310" y="-58103"/>
                      <a:pt x="595669" y="43529"/>
                    </a:cubicBezTo>
                    <a:cubicBezTo>
                      <a:pt x="635293" y="63341"/>
                      <a:pt x="671393" y="89344"/>
                      <a:pt x="702635" y="120681"/>
                    </a:cubicBezTo>
                    <a:lnTo>
                      <a:pt x="816268" y="234314"/>
                    </a:lnTo>
                    <a:lnTo>
                      <a:pt x="930378" y="120681"/>
                    </a:lnTo>
                    <a:cubicBezTo>
                      <a:pt x="1091160" y="-40101"/>
                      <a:pt x="1351859" y="-40101"/>
                      <a:pt x="1512641" y="120681"/>
                    </a:cubicBezTo>
                    <a:cubicBezTo>
                      <a:pt x="1543883" y="151923"/>
                      <a:pt x="1569886" y="188118"/>
                      <a:pt x="1589698" y="227647"/>
                    </a:cubicBezTo>
                    <a:lnTo>
                      <a:pt x="1589698" y="227647"/>
                    </a:lnTo>
                    <a:cubicBezTo>
                      <a:pt x="1668946" y="386143"/>
                      <a:pt x="1637799" y="577595"/>
                      <a:pt x="1512546" y="702849"/>
                    </a:cubicBezTo>
                    <a:lnTo>
                      <a:pt x="816363" y="1428749"/>
                    </a:lnTo>
                    <a:close/>
                    <a:moveTo>
                      <a:pt x="816554" y="391191"/>
                    </a:moveTo>
                    <a:cubicBezTo>
                      <a:pt x="622530" y="391191"/>
                      <a:pt x="465272" y="548449"/>
                      <a:pt x="465272" y="742473"/>
                    </a:cubicBezTo>
                    <a:cubicBezTo>
                      <a:pt x="465272" y="936497"/>
                      <a:pt x="622530" y="1093755"/>
                      <a:pt x="816554" y="1093755"/>
                    </a:cubicBezTo>
                    <a:cubicBezTo>
                      <a:pt x="1010578" y="1093755"/>
                      <a:pt x="1167836" y="936497"/>
                      <a:pt x="1167836" y="742473"/>
                    </a:cubicBezTo>
                    <a:cubicBezTo>
                      <a:pt x="1167836" y="548449"/>
                      <a:pt x="1010578" y="391191"/>
                      <a:pt x="816554" y="391191"/>
                    </a:cubicBezTo>
                    <a:close/>
                  </a:path>
                </a:pathLst>
              </a:custGeom>
              <a:solidFill>
                <a:schemeClr val="accent2">
                  <a:lumMod val="40000"/>
                  <a:lumOff val="60000"/>
                </a:schemeClr>
              </a:solid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719A5469-E474-BE29-B962-6DDE3110C7E5}"/>
                  </a:ext>
                </a:extLst>
              </p:cNvPr>
              <p:cNvSpPr/>
              <p:nvPr/>
            </p:nvSpPr>
            <p:spPr>
              <a:xfrm>
                <a:off x="7619387" y="2997367"/>
                <a:ext cx="249936" cy="249935"/>
              </a:xfrm>
              <a:custGeom>
                <a:avLst/>
                <a:gdLst>
                  <a:gd name="connsiteX0" fmla="*/ 249936 w 249936"/>
                  <a:gd name="connsiteY0" fmla="*/ 124968 h 249935"/>
                  <a:gd name="connsiteX1" fmla="*/ 124968 w 249936"/>
                  <a:gd name="connsiteY1" fmla="*/ 249936 h 249935"/>
                  <a:gd name="connsiteX2" fmla="*/ 0 w 249936"/>
                  <a:gd name="connsiteY2" fmla="*/ 124968 h 249935"/>
                  <a:gd name="connsiteX3" fmla="*/ 124968 w 249936"/>
                  <a:gd name="connsiteY3" fmla="*/ 0 h 249935"/>
                  <a:gd name="connsiteX4" fmla="*/ 249936 w 249936"/>
                  <a:gd name="connsiteY4" fmla="*/ 124968 h 249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936" h="249935">
                    <a:moveTo>
                      <a:pt x="249936" y="124968"/>
                    </a:moveTo>
                    <a:cubicBezTo>
                      <a:pt x="249936" y="193986"/>
                      <a:pt x="193986" y="249936"/>
                      <a:pt x="124968" y="249936"/>
                    </a:cubicBezTo>
                    <a:cubicBezTo>
                      <a:pt x="55950" y="249936"/>
                      <a:pt x="0" y="193986"/>
                      <a:pt x="0" y="124968"/>
                    </a:cubicBezTo>
                    <a:cubicBezTo>
                      <a:pt x="0" y="55950"/>
                      <a:pt x="55950" y="0"/>
                      <a:pt x="124968" y="0"/>
                    </a:cubicBezTo>
                    <a:cubicBezTo>
                      <a:pt x="193986" y="0"/>
                      <a:pt x="249936" y="55950"/>
                      <a:pt x="249936" y="124968"/>
                    </a:cubicBezTo>
                    <a:close/>
                  </a:path>
                </a:pathLst>
              </a:custGeom>
              <a:solidFill>
                <a:schemeClr val="accent2">
                  <a:lumMod val="40000"/>
                  <a:lumOff val="60000"/>
                </a:schemeClr>
              </a:solidFill>
              <a:ln w="28575" cap="rnd">
                <a:solidFill>
                  <a:srgbClr val="FA0F0E"/>
                </a:solidFill>
                <a:prstDash val="solid"/>
                <a:round/>
              </a:ln>
            </p:spPr>
            <p:txBody>
              <a:bodyPr rtlCol="0" anchor="ctr"/>
              <a:lstStyle/>
              <a:p>
                <a:endParaRPr lang="nl-NL"/>
              </a:p>
            </p:txBody>
          </p:sp>
        </p:grpSp>
      </p:grpSp>
      <p:grpSp>
        <p:nvGrpSpPr>
          <p:cNvPr id="89" name="Groep 88">
            <a:extLst>
              <a:ext uri="{FF2B5EF4-FFF2-40B4-BE49-F238E27FC236}">
                <a16:creationId xmlns:a16="http://schemas.microsoft.com/office/drawing/2014/main" id="{1254E752-91A5-AD90-5B12-83A892CD5BB0}"/>
              </a:ext>
            </a:extLst>
          </p:cNvPr>
          <p:cNvGrpSpPr/>
          <p:nvPr/>
        </p:nvGrpSpPr>
        <p:grpSpPr>
          <a:xfrm>
            <a:off x="7817671" y="2085108"/>
            <a:ext cx="3086655" cy="3549669"/>
            <a:chOff x="9935296" y="2551455"/>
            <a:chExt cx="1079999" cy="1242004"/>
          </a:xfrm>
        </p:grpSpPr>
        <p:sp>
          <p:nvSpPr>
            <p:cNvPr id="99" name="Vrije vorm: vorm 98">
              <a:extLst>
                <a:ext uri="{FF2B5EF4-FFF2-40B4-BE49-F238E27FC236}">
                  <a16:creationId xmlns:a16="http://schemas.microsoft.com/office/drawing/2014/main" id="{17DB6BB9-5B0F-01C9-7F07-D8BE462CFA43}"/>
                </a:ext>
              </a:extLst>
            </p:cNvPr>
            <p:cNvSpPr/>
            <p:nvPr/>
          </p:nvSpPr>
          <p:spPr>
            <a:xfrm>
              <a:off x="10190853" y="3055708"/>
              <a:ext cx="735407" cy="629603"/>
            </a:xfrm>
            <a:custGeom>
              <a:avLst/>
              <a:gdLst>
                <a:gd name="connsiteX0" fmla="*/ 902380 w 902380"/>
                <a:gd name="connsiteY0" fmla="*/ 459486 h 772554"/>
                <a:gd name="connsiteX1" fmla="*/ 809892 w 902380"/>
                <a:gd name="connsiteY1" fmla="*/ 617506 h 772554"/>
                <a:gd name="connsiteX2" fmla="*/ 155049 w 902380"/>
                <a:gd name="connsiteY2" fmla="*/ 654844 h 772554"/>
                <a:gd name="connsiteX3" fmla="*/ 117711 w 902380"/>
                <a:gd name="connsiteY3" fmla="*/ 0 h 772554"/>
                <a:gd name="connsiteX4" fmla="*/ 211627 w 902380"/>
                <a:gd name="connsiteY4" fmla="*/ 93917 h 772554"/>
                <a:gd name="connsiteX5" fmla="*/ 249060 w 902380"/>
                <a:gd name="connsiteY5" fmla="*/ 560927 h 772554"/>
                <a:gd name="connsiteX6" fmla="*/ 716071 w 902380"/>
                <a:gd name="connsiteY6" fmla="*/ 523494 h 772554"/>
                <a:gd name="connsiteX7" fmla="*/ 758743 w 902380"/>
                <a:gd name="connsiteY7" fmla="*/ 459581 h 772554"/>
                <a:gd name="connsiteX8" fmla="*/ 902380 w 902380"/>
                <a:gd name="connsiteY8" fmla="*/ 459581 h 77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380" h="772554">
                  <a:moveTo>
                    <a:pt x="902380" y="459486"/>
                  </a:moveTo>
                  <a:cubicBezTo>
                    <a:pt x="882378" y="517779"/>
                    <a:pt x="850850" y="571500"/>
                    <a:pt x="809892" y="617506"/>
                  </a:cubicBezTo>
                  <a:cubicBezTo>
                    <a:pt x="639395" y="808673"/>
                    <a:pt x="346120" y="825341"/>
                    <a:pt x="155049" y="654844"/>
                  </a:cubicBezTo>
                  <a:cubicBezTo>
                    <a:pt x="-36118" y="484346"/>
                    <a:pt x="-52787" y="191071"/>
                    <a:pt x="117711" y="0"/>
                  </a:cubicBezTo>
                  <a:lnTo>
                    <a:pt x="211627" y="93917"/>
                  </a:lnTo>
                  <a:cubicBezTo>
                    <a:pt x="93041" y="233267"/>
                    <a:pt x="109710" y="442341"/>
                    <a:pt x="249060" y="560927"/>
                  </a:cubicBezTo>
                  <a:cubicBezTo>
                    <a:pt x="388411" y="679514"/>
                    <a:pt x="597485" y="662845"/>
                    <a:pt x="716071" y="523494"/>
                  </a:cubicBezTo>
                  <a:cubicBezTo>
                    <a:pt x="732740" y="503873"/>
                    <a:pt x="747123" y="482441"/>
                    <a:pt x="758743" y="459581"/>
                  </a:cubicBezTo>
                  <a:lnTo>
                    <a:pt x="902380" y="459581"/>
                  </a:lnTo>
                  <a:close/>
                </a:path>
              </a:pathLst>
            </a:custGeom>
            <a:solidFill>
              <a:schemeClr val="bg1"/>
            </a:solidFill>
            <a:ln w="57150"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1D8F3C5C-643B-D056-9674-7628A34446B5}"/>
                </a:ext>
              </a:extLst>
            </p:cNvPr>
            <p:cNvSpPr/>
            <p:nvPr/>
          </p:nvSpPr>
          <p:spPr>
            <a:xfrm rot="18900000">
              <a:off x="10285443" y="2793684"/>
              <a:ext cx="216030" cy="431984"/>
            </a:xfrm>
            <a:custGeom>
              <a:avLst/>
              <a:gdLst>
                <a:gd name="connsiteX0" fmla="*/ 198787 w 265080"/>
                <a:gd name="connsiteY0" fmla="*/ 0 h 530066"/>
                <a:gd name="connsiteX1" fmla="*/ 265081 w 265080"/>
                <a:gd name="connsiteY1" fmla="*/ 66294 h 530066"/>
                <a:gd name="connsiteX2" fmla="*/ 265081 w 265080"/>
                <a:gd name="connsiteY2" fmla="*/ 463772 h 530066"/>
                <a:gd name="connsiteX3" fmla="*/ 198787 w 265080"/>
                <a:gd name="connsiteY3" fmla="*/ 530066 h 530066"/>
                <a:gd name="connsiteX4" fmla="*/ 66294 w 265080"/>
                <a:gd name="connsiteY4" fmla="*/ 530066 h 530066"/>
                <a:gd name="connsiteX5" fmla="*/ 0 w 265080"/>
                <a:gd name="connsiteY5" fmla="*/ 463772 h 530066"/>
                <a:gd name="connsiteX6" fmla="*/ 0 w 265080"/>
                <a:gd name="connsiteY6" fmla="*/ 66294 h 530066"/>
                <a:gd name="connsiteX7" fmla="*/ 66294 w 265080"/>
                <a:gd name="connsiteY7" fmla="*/ 0 h 53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080" h="530066">
                  <a:moveTo>
                    <a:pt x="198787" y="0"/>
                  </a:moveTo>
                  <a:cubicBezTo>
                    <a:pt x="235400" y="0"/>
                    <a:pt x="265081" y="29681"/>
                    <a:pt x="265081" y="66294"/>
                  </a:cubicBezTo>
                  <a:lnTo>
                    <a:pt x="265081" y="463772"/>
                  </a:lnTo>
                  <a:cubicBezTo>
                    <a:pt x="265081" y="500386"/>
                    <a:pt x="235400" y="530066"/>
                    <a:pt x="198787" y="530066"/>
                  </a:cubicBezTo>
                  <a:lnTo>
                    <a:pt x="66294" y="530066"/>
                  </a:lnTo>
                  <a:cubicBezTo>
                    <a:pt x="29681" y="530066"/>
                    <a:pt x="0" y="500386"/>
                    <a:pt x="0" y="463772"/>
                  </a:cubicBezTo>
                  <a:lnTo>
                    <a:pt x="0" y="66294"/>
                  </a:lnTo>
                  <a:cubicBezTo>
                    <a:pt x="0" y="29681"/>
                    <a:pt x="29681" y="0"/>
                    <a:pt x="66294" y="0"/>
                  </a:cubicBezTo>
                  <a:close/>
                </a:path>
              </a:pathLst>
            </a:custGeom>
            <a:noFill/>
            <a:ln w="57150"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16662A06-539C-B6F1-E83D-06CFFD8E107C}"/>
                </a:ext>
              </a:extLst>
            </p:cNvPr>
            <p:cNvSpPr/>
            <p:nvPr/>
          </p:nvSpPr>
          <p:spPr>
            <a:xfrm>
              <a:off x="10072226" y="2688308"/>
              <a:ext cx="206715" cy="206793"/>
            </a:xfrm>
            <a:custGeom>
              <a:avLst/>
              <a:gdLst>
                <a:gd name="connsiteX0" fmla="*/ 159925 w 253650"/>
                <a:gd name="connsiteY0" fmla="*/ 253746 h 253745"/>
                <a:gd name="connsiteX1" fmla="*/ 253651 w 253650"/>
                <a:gd name="connsiteY1" fmla="*/ 160020 h 253745"/>
                <a:gd name="connsiteX2" fmla="*/ 113157 w 253650"/>
                <a:gd name="connsiteY2" fmla="*/ 19431 h 253745"/>
                <a:gd name="connsiteX3" fmla="*/ 19431 w 253650"/>
                <a:gd name="connsiteY3" fmla="*/ 19431 h 253745"/>
                <a:gd name="connsiteX4" fmla="*/ 19431 w 253650"/>
                <a:gd name="connsiteY4" fmla="*/ 113157 h 253745"/>
                <a:gd name="connsiteX5" fmla="*/ 19431 w 253650"/>
                <a:gd name="connsiteY5" fmla="*/ 113157 h 253745"/>
                <a:gd name="connsiteX6" fmla="*/ 160020 w 253650"/>
                <a:gd name="connsiteY6" fmla="*/ 253651 h 25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650" h="253745">
                  <a:moveTo>
                    <a:pt x="159925" y="253746"/>
                  </a:moveTo>
                  <a:lnTo>
                    <a:pt x="253651" y="160020"/>
                  </a:lnTo>
                  <a:lnTo>
                    <a:pt x="113157" y="19431"/>
                  </a:lnTo>
                  <a:cubicBezTo>
                    <a:pt x="87249" y="-6477"/>
                    <a:pt x="45244" y="-6477"/>
                    <a:pt x="19431" y="19431"/>
                  </a:cubicBezTo>
                  <a:cubicBezTo>
                    <a:pt x="-6477" y="45339"/>
                    <a:pt x="-6477" y="87344"/>
                    <a:pt x="19431" y="113157"/>
                  </a:cubicBezTo>
                  <a:lnTo>
                    <a:pt x="19431" y="113157"/>
                  </a:lnTo>
                  <a:lnTo>
                    <a:pt x="160020" y="253651"/>
                  </a:lnTo>
                  <a:close/>
                </a:path>
              </a:pathLst>
            </a:custGeom>
            <a:solidFill>
              <a:schemeClr val="bg1"/>
            </a:solidFill>
            <a:ln w="57150"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224FCFF2-4780-FDD0-1047-D990DB3B68CC}"/>
                </a:ext>
              </a:extLst>
            </p:cNvPr>
            <p:cNvSpPr/>
            <p:nvPr/>
          </p:nvSpPr>
          <p:spPr>
            <a:xfrm>
              <a:off x="9973488" y="2551455"/>
              <a:ext cx="114497" cy="152688"/>
            </a:xfrm>
            <a:custGeom>
              <a:avLst/>
              <a:gdLst>
                <a:gd name="connsiteX0" fmla="*/ 140494 w 140493"/>
                <a:gd name="connsiteY0" fmla="*/ 187357 h 187356"/>
                <a:gd name="connsiteX1" fmla="*/ 0 w 140493"/>
                <a:gd name="connsiteY1" fmla="*/ 46863 h 187356"/>
                <a:gd name="connsiteX2" fmla="*/ 46863 w 140493"/>
                <a:gd name="connsiteY2" fmla="*/ 0 h 187356"/>
              </a:gdLst>
              <a:ahLst/>
              <a:cxnLst>
                <a:cxn ang="0">
                  <a:pos x="connsiteX0" y="connsiteY0"/>
                </a:cxn>
                <a:cxn ang="0">
                  <a:pos x="connsiteX1" y="connsiteY1"/>
                </a:cxn>
                <a:cxn ang="0">
                  <a:pos x="connsiteX2" y="connsiteY2"/>
                </a:cxn>
              </a:cxnLst>
              <a:rect l="l" t="t" r="r" b="b"/>
              <a:pathLst>
                <a:path w="140493" h="187356">
                  <a:moveTo>
                    <a:pt x="140494" y="187357"/>
                  </a:moveTo>
                  <a:lnTo>
                    <a:pt x="0" y="46863"/>
                  </a:lnTo>
                  <a:lnTo>
                    <a:pt x="46863" y="0"/>
                  </a:lnTo>
                </a:path>
              </a:pathLst>
            </a:custGeom>
            <a:noFill/>
            <a:ln w="57150" cap="rnd">
              <a:solidFill>
                <a:srgbClr val="FA0F0E"/>
              </a:solidFill>
              <a:prstDash val="solid"/>
              <a:round/>
            </a:ln>
          </p:spPr>
          <p:txBody>
            <a:bodyPr rtlCol="0" anchor="ctr"/>
            <a:lstStyle/>
            <a:p>
              <a:endParaRPr lang="nl-NL"/>
            </a:p>
          </p:txBody>
        </p:sp>
        <p:sp>
          <p:nvSpPr>
            <p:cNvPr id="103" name="Vrije vorm: vorm 102">
              <a:extLst>
                <a:ext uri="{FF2B5EF4-FFF2-40B4-BE49-F238E27FC236}">
                  <a16:creationId xmlns:a16="http://schemas.microsoft.com/office/drawing/2014/main" id="{F0333F4E-5457-99BA-9C7A-FC4441C90A63}"/>
                </a:ext>
              </a:extLst>
            </p:cNvPr>
            <p:cNvSpPr/>
            <p:nvPr/>
          </p:nvSpPr>
          <p:spPr>
            <a:xfrm>
              <a:off x="9935296" y="2589647"/>
              <a:ext cx="38192" cy="38192"/>
            </a:xfrm>
            <a:custGeom>
              <a:avLst/>
              <a:gdLst>
                <a:gd name="connsiteX0" fmla="*/ 0 w 46863"/>
                <a:gd name="connsiteY0" fmla="*/ 46863 h 46863"/>
                <a:gd name="connsiteX1" fmla="*/ 46863 w 46863"/>
                <a:gd name="connsiteY1" fmla="*/ 0 h 46863"/>
              </a:gdLst>
              <a:ahLst/>
              <a:cxnLst>
                <a:cxn ang="0">
                  <a:pos x="connsiteX0" y="connsiteY0"/>
                </a:cxn>
                <a:cxn ang="0">
                  <a:pos x="connsiteX1" y="connsiteY1"/>
                </a:cxn>
              </a:cxnLst>
              <a:rect l="l" t="t" r="r" b="b"/>
              <a:pathLst>
                <a:path w="46863" h="46863">
                  <a:moveTo>
                    <a:pt x="0" y="46863"/>
                  </a:moveTo>
                  <a:lnTo>
                    <a:pt x="46863" y="0"/>
                  </a:lnTo>
                </a:path>
              </a:pathLst>
            </a:custGeom>
            <a:ln w="57150" cap="rnd">
              <a:solidFill>
                <a:srgbClr val="FA0F0E"/>
              </a:solidFill>
              <a:prstDash val="solid"/>
              <a:round/>
            </a:ln>
          </p:spPr>
          <p:txBody>
            <a:bodyPr rtlCol="0" anchor="ctr"/>
            <a:lstStyle/>
            <a:p>
              <a:endParaRPr lang="nl-NL"/>
            </a:p>
          </p:txBody>
        </p:sp>
        <p:sp>
          <p:nvSpPr>
            <p:cNvPr id="104" name="Vrije vorm: vorm 103">
              <a:extLst>
                <a:ext uri="{FF2B5EF4-FFF2-40B4-BE49-F238E27FC236}">
                  <a16:creationId xmlns:a16="http://schemas.microsoft.com/office/drawing/2014/main" id="{69CA4F16-4C16-43D9-A76A-9CBD26F3E804}"/>
                </a:ext>
              </a:extLst>
            </p:cNvPr>
            <p:cNvSpPr/>
            <p:nvPr/>
          </p:nvSpPr>
          <p:spPr>
            <a:xfrm>
              <a:off x="10691288" y="3430173"/>
              <a:ext cx="324007" cy="7763"/>
            </a:xfrm>
            <a:custGeom>
              <a:avLst/>
              <a:gdLst>
                <a:gd name="connsiteX0" fmla="*/ 397574 w 397573"/>
                <a:gd name="connsiteY0" fmla="*/ 0 h 9525"/>
                <a:gd name="connsiteX1" fmla="*/ 0 w 397573"/>
                <a:gd name="connsiteY1" fmla="*/ 0 h 9525"/>
              </a:gdLst>
              <a:ahLst/>
              <a:cxnLst>
                <a:cxn ang="0">
                  <a:pos x="connsiteX0" y="connsiteY0"/>
                </a:cxn>
                <a:cxn ang="0">
                  <a:pos x="connsiteX1" y="connsiteY1"/>
                </a:cxn>
              </a:cxnLst>
              <a:rect l="l" t="t" r="r" b="b"/>
              <a:pathLst>
                <a:path w="397573" h="9525">
                  <a:moveTo>
                    <a:pt x="397574" y="0"/>
                  </a:moveTo>
                  <a:lnTo>
                    <a:pt x="0" y="0"/>
                  </a:lnTo>
                </a:path>
              </a:pathLst>
            </a:custGeom>
            <a:ln w="57150" cap="rnd">
              <a:solidFill>
                <a:srgbClr val="FA0F0E"/>
              </a:solidFill>
              <a:prstDash val="solid"/>
              <a:round/>
            </a:ln>
          </p:spPr>
          <p:txBody>
            <a:bodyPr rtlCol="0" anchor="ctr"/>
            <a:lstStyle/>
            <a:p>
              <a:endParaRPr lang="nl-NL"/>
            </a:p>
          </p:txBody>
        </p:sp>
        <p:sp>
          <p:nvSpPr>
            <p:cNvPr id="105" name="Vrije vorm: vorm 104">
              <a:extLst>
                <a:ext uri="{FF2B5EF4-FFF2-40B4-BE49-F238E27FC236}">
                  <a16:creationId xmlns:a16="http://schemas.microsoft.com/office/drawing/2014/main" id="{4006B257-FD47-36AD-D2AB-C034302A11FE}"/>
                </a:ext>
              </a:extLst>
            </p:cNvPr>
            <p:cNvSpPr/>
            <p:nvPr/>
          </p:nvSpPr>
          <p:spPr>
            <a:xfrm>
              <a:off x="10205276" y="3685405"/>
              <a:ext cx="702043" cy="108054"/>
            </a:xfrm>
            <a:custGeom>
              <a:avLst/>
              <a:gdLst>
                <a:gd name="connsiteX0" fmla="*/ 0 w 861441"/>
                <a:gd name="connsiteY0" fmla="*/ 66294 h 132587"/>
                <a:gd name="connsiteX1" fmla="*/ 66294 w 861441"/>
                <a:gd name="connsiteY1" fmla="*/ 132588 h 132587"/>
                <a:gd name="connsiteX2" fmla="*/ 795147 w 861441"/>
                <a:gd name="connsiteY2" fmla="*/ 132588 h 132587"/>
                <a:gd name="connsiteX3" fmla="*/ 861441 w 861441"/>
                <a:gd name="connsiteY3" fmla="*/ 66294 h 132587"/>
                <a:gd name="connsiteX4" fmla="*/ 795147 w 861441"/>
                <a:gd name="connsiteY4" fmla="*/ 0 h 132587"/>
                <a:gd name="connsiteX5" fmla="*/ 66294 w 861441"/>
                <a:gd name="connsiteY5" fmla="*/ 0 h 132587"/>
                <a:gd name="connsiteX6" fmla="*/ 0 w 861441"/>
                <a:gd name="connsiteY6" fmla="*/ 66294 h 13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1441" h="132587">
                  <a:moveTo>
                    <a:pt x="0" y="66294"/>
                  </a:moveTo>
                  <a:cubicBezTo>
                    <a:pt x="0" y="102870"/>
                    <a:pt x="29623" y="132588"/>
                    <a:pt x="66294" y="132588"/>
                  </a:cubicBezTo>
                  <a:lnTo>
                    <a:pt x="795147" y="132588"/>
                  </a:lnTo>
                  <a:cubicBezTo>
                    <a:pt x="831723" y="132588"/>
                    <a:pt x="861441" y="102965"/>
                    <a:pt x="861441" y="66294"/>
                  </a:cubicBezTo>
                  <a:cubicBezTo>
                    <a:pt x="861441" y="29718"/>
                    <a:pt x="831818" y="0"/>
                    <a:pt x="795147" y="0"/>
                  </a:cubicBezTo>
                  <a:lnTo>
                    <a:pt x="66294" y="0"/>
                  </a:lnTo>
                  <a:cubicBezTo>
                    <a:pt x="29718" y="0"/>
                    <a:pt x="0" y="29623"/>
                    <a:pt x="0" y="66294"/>
                  </a:cubicBezTo>
                  <a:close/>
                </a:path>
              </a:pathLst>
            </a:custGeom>
            <a:noFill/>
            <a:ln w="57150" cap="rnd">
              <a:solidFill>
                <a:srgbClr val="FA0F0E"/>
              </a:solidFill>
              <a:prstDash val="solid"/>
              <a:round/>
            </a:ln>
          </p:spPr>
          <p:txBody>
            <a:bodyPr rtlCol="0" anchor="ctr"/>
            <a:lstStyle/>
            <a:p>
              <a:endParaRPr lang="nl-NL"/>
            </a:p>
          </p:txBody>
        </p:sp>
      </p:grpSp>
      <p:grpSp>
        <p:nvGrpSpPr>
          <p:cNvPr id="90" name="Graphic 104">
            <a:extLst>
              <a:ext uri="{FF2B5EF4-FFF2-40B4-BE49-F238E27FC236}">
                <a16:creationId xmlns:a16="http://schemas.microsoft.com/office/drawing/2014/main" id="{75BE890E-E031-F3CD-247D-CE9D118F08C7}"/>
              </a:ext>
            </a:extLst>
          </p:cNvPr>
          <p:cNvGrpSpPr/>
          <p:nvPr/>
        </p:nvGrpSpPr>
        <p:grpSpPr>
          <a:xfrm>
            <a:off x="9998145" y="2016580"/>
            <a:ext cx="1153641" cy="1494186"/>
            <a:chOff x="10768711" y="2375178"/>
            <a:chExt cx="495300" cy="641508"/>
          </a:xfrm>
          <a:noFill/>
        </p:grpSpPr>
        <p:sp>
          <p:nvSpPr>
            <p:cNvPr id="91" name="Vrije vorm: vorm 90">
              <a:extLst>
                <a:ext uri="{FF2B5EF4-FFF2-40B4-BE49-F238E27FC236}">
                  <a16:creationId xmlns:a16="http://schemas.microsoft.com/office/drawing/2014/main" id="{404C2D21-7CCA-3A7C-A241-9A965C734BCC}"/>
                </a:ext>
              </a:extLst>
            </p:cNvPr>
            <p:cNvSpPr/>
            <p:nvPr/>
          </p:nvSpPr>
          <p:spPr>
            <a:xfrm>
              <a:off x="10980833" y="3016686"/>
              <a:ext cx="71151" cy="9525"/>
            </a:xfrm>
            <a:custGeom>
              <a:avLst/>
              <a:gdLst>
                <a:gd name="connsiteX0" fmla="*/ 71152 w 71151"/>
                <a:gd name="connsiteY0" fmla="*/ 0 h 9525"/>
                <a:gd name="connsiteX1" fmla="*/ 0 w 71151"/>
                <a:gd name="connsiteY1" fmla="*/ 0 h 9525"/>
              </a:gdLst>
              <a:ahLst/>
              <a:cxnLst>
                <a:cxn ang="0">
                  <a:pos x="connsiteX0" y="connsiteY0"/>
                </a:cxn>
                <a:cxn ang="0">
                  <a:pos x="connsiteX1" y="connsiteY1"/>
                </a:cxn>
              </a:cxnLst>
              <a:rect l="l" t="t" r="r" b="b"/>
              <a:pathLst>
                <a:path w="71151" h="9525">
                  <a:moveTo>
                    <a:pt x="71152" y="0"/>
                  </a:moveTo>
                  <a:lnTo>
                    <a:pt x="0" y="0"/>
                  </a:lnTo>
                </a:path>
              </a:pathLst>
            </a:custGeom>
            <a:noFill/>
            <a:ln w="57150"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76E482E9-F628-0CA6-57B4-2A6BCBB5E171}"/>
                </a:ext>
              </a:extLst>
            </p:cNvPr>
            <p:cNvSpPr/>
            <p:nvPr/>
          </p:nvSpPr>
          <p:spPr>
            <a:xfrm>
              <a:off x="10980833" y="2950011"/>
              <a:ext cx="71151" cy="9525"/>
            </a:xfrm>
            <a:custGeom>
              <a:avLst/>
              <a:gdLst>
                <a:gd name="connsiteX0" fmla="*/ 71152 w 71151"/>
                <a:gd name="connsiteY0" fmla="*/ 0 h 9525"/>
                <a:gd name="connsiteX1" fmla="*/ 0 w 71151"/>
                <a:gd name="connsiteY1" fmla="*/ 0 h 9525"/>
              </a:gdLst>
              <a:ahLst/>
              <a:cxnLst>
                <a:cxn ang="0">
                  <a:pos x="connsiteX0" y="connsiteY0"/>
                </a:cxn>
                <a:cxn ang="0">
                  <a:pos x="connsiteX1" y="connsiteY1"/>
                </a:cxn>
              </a:cxnLst>
              <a:rect l="l" t="t" r="r" b="b"/>
              <a:pathLst>
                <a:path w="71151" h="9525">
                  <a:moveTo>
                    <a:pt x="71152" y="0"/>
                  </a:moveTo>
                  <a:lnTo>
                    <a:pt x="0" y="0"/>
                  </a:lnTo>
                </a:path>
              </a:pathLst>
            </a:custGeom>
            <a:noFill/>
            <a:ln w="57150"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487F4D99-6A55-486A-BB48-9EC9BBE12A09}"/>
                </a:ext>
              </a:extLst>
            </p:cNvPr>
            <p:cNvSpPr/>
            <p:nvPr/>
          </p:nvSpPr>
          <p:spPr>
            <a:xfrm>
              <a:off x="11016361" y="2375178"/>
              <a:ext cx="9525" cy="46005"/>
            </a:xfrm>
            <a:custGeom>
              <a:avLst/>
              <a:gdLst>
                <a:gd name="connsiteX0" fmla="*/ 0 w 9525"/>
                <a:gd name="connsiteY0" fmla="*/ 0 h 46005"/>
                <a:gd name="connsiteX1" fmla="*/ 0 w 9525"/>
                <a:gd name="connsiteY1" fmla="*/ 46006 h 46005"/>
              </a:gdLst>
              <a:ahLst/>
              <a:cxnLst>
                <a:cxn ang="0">
                  <a:pos x="connsiteX0" y="connsiteY0"/>
                </a:cxn>
                <a:cxn ang="0">
                  <a:pos x="connsiteX1" y="connsiteY1"/>
                </a:cxn>
              </a:cxnLst>
              <a:rect l="l" t="t" r="r" b="b"/>
              <a:pathLst>
                <a:path w="9525" h="46005">
                  <a:moveTo>
                    <a:pt x="0" y="0"/>
                  </a:moveTo>
                  <a:lnTo>
                    <a:pt x="0" y="46006"/>
                  </a:lnTo>
                </a:path>
              </a:pathLst>
            </a:custGeom>
            <a:noFill/>
            <a:ln w="57150" cap="rnd">
              <a:solidFill>
                <a:srgbClr val="FA0F0E"/>
              </a:solidFill>
              <a:prstDash val="solid"/>
              <a:round/>
            </a:ln>
          </p:spPr>
          <p:txBody>
            <a:bodyPr rtlCol="0" anchor="ctr"/>
            <a:lstStyle/>
            <a:p>
              <a:endParaRPr lang="nl-NL"/>
            </a:p>
          </p:txBody>
        </p:sp>
        <p:sp>
          <p:nvSpPr>
            <p:cNvPr id="94" name="Vrije vorm: vorm 93">
              <a:extLst>
                <a:ext uri="{FF2B5EF4-FFF2-40B4-BE49-F238E27FC236}">
                  <a16:creationId xmlns:a16="http://schemas.microsoft.com/office/drawing/2014/main" id="{7E2172B2-F99F-12EC-A60B-70CADDE50FFA}"/>
                </a:ext>
              </a:extLst>
            </p:cNvPr>
            <p:cNvSpPr/>
            <p:nvPr/>
          </p:nvSpPr>
          <p:spPr>
            <a:xfrm>
              <a:off x="10831862" y="2450139"/>
              <a:ext cx="33527" cy="33528"/>
            </a:xfrm>
            <a:custGeom>
              <a:avLst/>
              <a:gdLst>
                <a:gd name="connsiteX0" fmla="*/ 0 w 33527"/>
                <a:gd name="connsiteY0" fmla="*/ 0 h 33528"/>
                <a:gd name="connsiteX1" fmla="*/ 33528 w 33527"/>
                <a:gd name="connsiteY1" fmla="*/ 33528 h 33528"/>
              </a:gdLst>
              <a:ahLst/>
              <a:cxnLst>
                <a:cxn ang="0">
                  <a:pos x="connsiteX0" y="connsiteY0"/>
                </a:cxn>
                <a:cxn ang="0">
                  <a:pos x="connsiteX1" y="connsiteY1"/>
                </a:cxn>
              </a:cxnLst>
              <a:rect l="l" t="t" r="r" b="b"/>
              <a:pathLst>
                <a:path w="33527" h="33528">
                  <a:moveTo>
                    <a:pt x="0" y="0"/>
                  </a:moveTo>
                  <a:lnTo>
                    <a:pt x="33528" y="33528"/>
                  </a:lnTo>
                </a:path>
              </a:pathLst>
            </a:custGeom>
            <a:noFill/>
            <a:ln w="57150" cap="rnd">
              <a:solidFill>
                <a:srgbClr val="FA0F0E"/>
              </a:solidFill>
              <a:prstDash val="solid"/>
              <a:round/>
            </a:ln>
          </p:spPr>
          <p:txBody>
            <a:bodyPr rtlCol="0" anchor="ctr"/>
            <a:lstStyle/>
            <a:p>
              <a:endParaRPr lang="nl-NL"/>
            </a:p>
          </p:txBody>
        </p:sp>
        <p:sp>
          <p:nvSpPr>
            <p:cNvPr id="95" name="Vrije vorm: vorm 94">
              <a:extLst>
                <a:ext uri="{FF2B5EF4-FFF2-40B4-BE49-F238E27FC236}">
                  <a16:creationId xmlns:a16="http://schemas.microsoft.com/office/drawing/2014/main" id="{14A0796A-F0BA-6DF9-6542-901591A81CEB}"/>
                </a:ext>
              </a:extLst>
            </p:cNvPr>
            <p:cNvSpPr/>
            <p:nvPr/>
          </p:nvSpPr>
          <p:spPr>
            <a:xfrm>
              <a:off x="11167332" y="2450139"/>
              <a:ext cx="33528" cy="33528"/>
            </a:xfrm>
            <a:custGeom>
              <a:avLst/>
              <a:gdLst>
                <a:gd name="connsiteX0" fmla="*/ 33528 w 33528"/>
                <a:gd name="connsiteY0" fmla="*/ 0 h 33528"/>
                <a:gd name="connsiteX1" fmla="*/ 0 w 33528"/>
                <a:gd name="connsiteY1" fmla="*/ 33528 h 33528"/>
              </a:gdLst>
              <a:ahLst/>
              <a:cxnLst>
                <a:cxn ang="0">
                  <a:pos x="connsiteX0" y="connsiteY0"/>
                </a:cxn>
                <a:cxn ang="0">
                  <a:pos x="connsiteX1" y="connsiteY1"/>
                </a:cxn>
              </a:cxnLst>
              <a:rect l="l" t="t" r="r" b="b"/>
              <a:pathLst>
                <a:path w="33528" h="33528">
                  <a:moveTo>
                    <a:pt x="33528" y="0"/>
                  </a:moveTo>
                  <a:lnTo>
                    <a:pt x="0" y="33528"/>
                  </a:lnTo>
                </a:path>
              </a:pathLst>
            </a:custGeom>
            <a:noFill/>
            <a:ln w="57150" cap="rnd">
              <a:solidFill>
                <a:srgbClr val="FA0F0E"/>
              </a:solidFill>
              <a:prstDash val="solid"/>
              <a:round/>
            </a:ln>
          </p:spPr>
          <p:txBody>
            <a:bodyPr rtlCol="0" anchor="ctr"/>
            <a:lstStyle/>
            <a:p>
              <a:endParaRPr lang="nl-NL"/>
            </a:p>
          </p:txBody>
        </p:sp>
        <p:sp>
          <p:nvSpPr>
            <p:cNvPr id="96" name="Vrije vorm: vorm 95">
              <a:extLst>
                <a:ext uri="{FF2B5EF4-FFF2-40B4-BE49-F238E27FC236}">
                  <a16:creationId xmlns:a16="http://schemas.microsoft.com/office/drawing/2014/main" id="{A36CD50F-F16A-24D6-12DF-52A22492268C}"/>
                </a:ext>
              </a:extLst>
            </p:cNvPr>
            <p:cNvSpPr/>
            <p:nvPr/>
          </p:nvSpPr>
          <p:spPr>
            <a:xfrm>
              <a:off x="10768711" y="2634734"/>
              <a:ext cx="46005" cy="9525"/>
            </a:xfrm>
            <a:custGeom>
              <a:avLst/>
              <a:gdLst>
                <a:gd name="connsiteX0" fmla="*/ 0 w 46005"/>
                <a:gd name="connsiteY0" fmla="*/ 0 h 9525"/>
                <a:gd name="connsiteX1" fmla="*/ 46006 w 46005"/>
                <a:gd name="connsiteY1" fmla="*/ 0 h 9525"/>
              </a:gdLst>
              <a:ahLst/>
              <a:cxnLst>
                <a:cxn ang="0">
                  <a:pos x="connsiteX0" y="connsiteY0"/>
                </a:cxn>
                <a:cxn ang="0">
                  <a:pos x="connsiteX1" y="connsiteY1"/>
                </a:cxn>
              </a:cxnLst>
              <a:rect l="l" t="t" r="r" b="b"/>
              <a:pathLst>
                <a:path w="46005" h="9525">
                  <a:moveTo>
                    <a:pt x="0" y="0"/>
                  </a:moveTo>
                  <a:lnTo>
                    <a:pt x="46006" y="0"/>
                  </a:lnTo>
                </a:path>
              </a:pathLst>
            </a:custGeom>
            <a:noFill/>
            <a:ln w="57150" cap="rnd">
              <a:solidFill>
                <a:srgbClr val="FA0F0E"/>
              </a:solidFill>
              <a:prstDash val="solid"/>
              <a:round/>
            </a:ln>
          </p:spPr>
          <p:txBody>
            <a:bodyPr rtlCol="0" anchor="ctr"/>
            <a:lstStyle/>
            <a:p>
              <a:endParaRPr lang="nl-NL"/>
            </a:p>
          </p:txBody>
        </p:sp>
        <p:sp>
          <p:nvSpPr>
            <p:cNvPr id="97" name="Vrije vorm: vorm 96">
              <a:extLst>
                <a:ext uri="{FF2B5EF4-FFF2-40B4-BE49-F238E27FC236}">
                  <a16:creationId xmlns:a16="http://schemas.microsoft.com/office/drawing/2014/main" id="{63F97083-470A-8FCA-64DE-1E1F83667982}"/>
                </a:ext>
              </a:extLst>
            </p:cNvPr>
            <p:cNvSpPr/>
            <p:nvPr/>
          </p:nvSpPr>
          <p:spPr>
            <a:xfrm>
              <a:off x="11218005" y="2634734"/>
              <a:ext cx="46005" cy="9525"/>
            </a:xfrm>
            <a:custGeom>
              <a:avLst/>
              <a:gdLst>
                <a:gd name="connsiteX0" fmla="*/ 46006 w 46005"/>
                <a:gd name="connsiteY0" fmla="*/ 0 h 9525"/>
                <a:gd name="connsiteX1" fmla="*/ 0 w 46005"/>
                <a:gd name="connsiteY1" fmla="*/ 0 h 9525"/>
              </a:gdLst>
              <a:ahLst/>
              <a:cxnLst>
                <a:cxn ang="0">
                  <a:pos x="connsiteX0" y="connsiteY0"/>
                </a:cxn>
                <a:cxn ang="0">
                  <a:pos x="connsiteX1" y="connsiteY1"/>
                </a:cxn>
              </a:cxnLst>
              <a:rect l="l" t="t" r="r" b="b"/>
              <a:pathLst>
                <a:path w="46005" h="9525">
                  <a:moveTo>
                    <a:pt x="46006" y="0"/>
                  </a:moveTo>
                  <a:lnTo>
                    <a:pt x="0" y="0"/>
                  </a:lnTo>
                </a:path>
              </a:pathLst>
            </a:custGeom>
            <a:noFill/>
            <a:ln w="57150" cap="rnd">
              <a:solidFill>
                <a:srgbClr val="FA0F0E"/>
              </a:solidFill>
              <a:prstDash val="solid"/>
              <a:round/>
            </a:ln>
          </p:spPr>
          <p:txBody>
            <a:bodyPr rtlCol="0" anchor="ctr"/>
            <a:lstStyle/>
            <a:p>
              <a:endParaRPr lang="nl-NL"/>
            </a:p>
          </p:txBody>
        </p:sp>
        <p:sp>
          <p:nvSpPr>
            <p:cNvPr id="98" name="Vrije vorm: vorm 97">
              <a:extLst>
                <a:ext uri="{FF2B5EF4-FFF2-40B4-BE49-F238E27FC236}">
                  <a16:creationId xmlns:a16="http://schemas.microsoft.com/office/drawing/2014/main" id="{539B549A-12E8-00FF-3DC5-F13A7D0203E7}"/>
                </a:ext>
              </a:extLst>
            </p:cNvPr>
            <p:cNvSpPr/>
            <p:nvPr/>
          </p:nvSpPr>
          <p:spPr>
            <a:xfrm>
              <a:off x="10874057" y="2492240"/>
              <a:ext cx="284702" cy="396049"/>
            </a:xfrm>
            <a:custGeom>
              <a:avLst/>
              <a:gdLst>
                <a:gd name="connsiteX0" fmla="*/ 284702 w 284702"/>
                <a:gd name="connsiteY0" fmla="*/ 142494 h 396049"/>
                <a:gd name="connsiteX1" fmla="*/ 142494 w 284702"/>
                <a:gd name="connsiteY1" fmla="*/ 0 h 396049"/>
                <a:gd name="connsiteX2" fmla="*/ 0 w 284702"/>
                <a:gd name="connsiteY2" fmla="*/ 142208 h 396049"/>
                <a:gd name="connsiteX3" fmla="*/ 60960 w 284702"/>
                <a:gd name="connsiteY3" fmla="*/ 259175 h 396049"/>
                <a:gd name="connsiteX4" fmla="*/ 71152 w 284702"/>
                <a:gd name="connsiteY4" fmla="*/ 278702 h 396049"/>
                <a:gd name="connsiteX5" fmla="*/ 71152 w 284702"/>
                <a:gd name="connsiteY5" fmla="*/ 384143 h 396049"/>
                <a:gd name="connsiteX6" fmla="*/ 83058 w 284702"/>
                <a:gd name="connsiteY6" fmla="*/ 396050 h 396049"/>
                <a:gd name="connsiteX7" fmla="*/ 201644 w 284702"/>
                <a:gd name="connsiteY7" fmla="*/ 396050 h 396049"/>
                <a:gd name="connsiteX8" fmla="*/ 213550 w 284702"/>
                <a:gd name="connsiteY8" fmla="*/ 384143 h 396049"/>
                <a:gd name="connsiteX9" fmla="*/ 213550 w 284702"/>
                <a:gd name="connsiteY9" fmla="*/ 278702 h 396049"/>
                <a:gd name="connsiteX10" fmla="*/ 223742 w 284702"/>
                <a:gd name="connsiteY10" fmla="*/ 259175 h 396049"/>
                <a:gd name="connsiteX11" fmla="*/ 284702 w 284702"/>
                <a:gd name="connsiteY11" fmla="*/ 142494 h 39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702" h="396049">
                  <a:moveTo>
                    <a:pt x="284702" y="142494"/>
                  </a:moveTo>
                  <a:cubicBezTo>
                    <a:pt x="284702" y="63913"/>
                    <a:pt x="221171" y="95"/>
                    <a:pt x="142494" y="0"/>
                  </a:cubicBezTo>
                  <a:cubicBezTo>
                    <a:pt x="63913" y="0"/>
                    <a:pt x="95" y="63532"/>
                    <a:pt x="0" y="142208"/>
                  </a:cubicBezTo>
                  <a:cubicBezTo>
                    <a:pt x="0" y="188881"/>
                    <a:pt x="22765" y="232505"/>
                    <a:pt x="60960" y="259175"/>
                  </a:cubicBezTo>
                  <a:cubicBezTo>
                    <a:pt x="67342" y="263652"/>
                    <a:pt x="71152" y="270891"/>
                    <a:pt x="71152" y="278702"/>
                  </a:cubicBezTo>
                  <a:lnTo>
                    <a:pt x="71152" y="384143"/>
                  </a:lnTo>
                  <a:cubicBezTo>
                    <a:pt x="71152" y="390716"/>
                    <a:pt x="76486" y="396050"/>
                    <a:pt x="83058" y="396050"/>
                  </a:cubicBezTo>
                  <a:lnTo>
                    <a:pt x="201644" y="396050"/>
                  </a:lnTo>
                  <a:cubicBezTo>
                    <a:pt x="208217" y="396050"/>
                    <a:pt x="213550" y="390716"/>
                    <a:pt x="213550" y="384143"/>
                  </a:cubicBezTo>
                  <a:lnTo>
                    <a:pt x="213550" y="278702"/>
                  </a:lnTo>
                  <a:cubicBezTo>
                    <a:pt x="213550" y="270891"/>
                    <a:pt x="217361" y="263652"/>
                    <a:pt x="223742" y="259175"/>
                  </a:cubicBezTo>
                  <a:cubicBezTo>
                    <a:pt x="261938" y="232696"/>
                    <a:pt x="284797" y="189071"/>
                    <a:pt x="284702" y="142494"/>
                  </a:cubicBezTo>
                  <a:close/>
                </a:path>
              </a:pathLst>
            </a:custGeom>
            <a:solidFill>
              <a:srgbClr val="FFFF00"/>
            </a:solidFill>
            <a:ln w="57150" cap="rnd">
              <a:solidFill>
                <a:srgbClr val="FA0F0E"/>
              </a:solidFill>
              <a:prstDash val="solid"/>
              <a:round/>
            </a:ln>
          </p:spPr>
          <p:txBody>
            <a:bodyPr rtlCol="0" anchor="ctr"/>
            <a:lstStyle/>
            <a:p>
              <a:endParaRPr lang="nl-NL"/>
            </a:p>
          </p:txBody>
        </p:sp>
      </p:grpSp>
      <p:grpSp>
        <p:nvGrpSpPr>
          <p:cNvPr id="33" name="Groep 32">
            <a:extLst>
              <a:ext uri="{FF2B5EF4-FFF2-40B4-BE49-F238E27FC236}">
                <a16:creationId xmlns:a16="http://schemas.microsoft.com/office/drawing/2014/main" id="{BAC4913D-4510-2628-F789-99D114D505C8}"/>
              </a:ext>
            </a:extLst>
          </p:cNvPr>
          <p:cNvGrpSpPr/>
          <p:nvPr/>
        </p:nvGrpSpPr>
        <p:grpSpPr>
          <a:xfrm>
            <a:off x="2878746" y="2085108"/>
            <a:ext cx="1621971" cy="1621971"/>
            <a:chOff x="2358678" y="2743122"/>
            <a:chExt cx="1621971" cy="1621971"/>
          </a:xfrm>
        </p:grpSpPr>
        <p:sp>
          <p:nvSpPr>
            <p:cNvPr id="3" name="Ovaal 2">
              <a:extLst>
                <a:ext uri="{FF2B5EF4-FFF2-40B4-BE49-F238E27FC236}">
                  <a16:creationId xmlns:a16="http://schemas.microsoft.com/office/drawing/2014/main" id="{5DFB9726-0459-0F9E-FE5F-E311D875F95F}"/>
                </a:ext>
              </a:extLst>
            </p:cNvPr>
            <p:cNvSpPr/>
            <p:nvPr/>
          </p:nvSpPr>
          <p:spPr>
            <a:xfrm flipH="1">
              <a:off x="2358678" y="2743122"/>
              <a:ext cx="1621971" cy="1621971"/>
            </a:xfrm>
            <a:prstGeom prst="ellipse">
              <a:avLst/>
            </a:prstGeom>
            <a:solidFill>
              <a:schemeClr val="accent3">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2" name="Graphic 31">
              <a:extLst>
                <a:ext uri="{FF2B5EF4-FFF2-40B4-BE49-F238E27FC236}">
                  <a16:creationId xmlns:a16="http://schemas.microsoft.com/office/drawing/2014/main" id="{2E29C015-A12F-871A-2B2C-4434AE783C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63" y="3010110"/>
              <a:ext cx="1081401" cy="1087995"/>
            </a:xfrm>
            <a:prstGeom prst="rect">
              <a:avLst/>
            </a:prstGeom>
          </p:spPr>
        </p:pic>
      </p:grpSp>
    </p:spTree>
    <p:extLst>
      <p:ext uri="{BB962C8B-B14F-4D97-AF65-F5344CB8AC3E}">
        <p14:creationId xmlns:p14="http://schemas.microsoft.com/office/powerpoint/2010/main" val="1991602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5000" fill="hold" nodeType="clickEffect" p14:presetBounceEnd="8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80000">
                                          <p:cBhvr additive="base">
                                            <p:cTn id="7" dur="1000" fill="hold"/>
                                            <p:tgtEl>
                                              <p:spTgt spid="38"/>
                                            </p:tgtEl>
                                            <p:attrNameLst>
                                              <p:attrName>ppt_x</p:attrName>
                                            </p:attrNameLst>
                                          </p:cBhvr>
                                          <p:tavLst>
                                            <p:tav tm="0">
                                              <p:val>
                                                <p:strVal val="#ppt_x"/>
                                              </p:val>
                                            </p:tav>
                                            <p:tav tm="100000">
                                              <p:val>
                                                <p:strVal val="#ppt_x"/>
                                              </p:val>
                                            </p:tav>
                                          </p:tavLst>
                                        </p:anim>
                                        <p:anim calcmode="lin" valueType="num" p14:bounceEnd="80000">
                                          <p:cBhvr additive="base">
                                            <p:cTn id="8" dur="10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25000" fill="hold" nodeType="clickEffect" p14:presetBounceEnd="80000">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14:bounceEnd="80000">
                                          <p:cBhvr additive="base">
                                            <p:cTn id="13" dur="1000" fill="hold"/>
                                            <p:tgtEl>
                                              <p:spTgt spid="33"/>
                                            </p:tgtEl>
                                            <p:attrNameLst>
                                              <p:attrName>ppt_x</p:attrName>
                                            </p:attrNameLst>
                                          </p:cBhvr>
                                          <p:tavLst>
                                            <p:tav tm="0">
                                              <p:val>
                                                <p:strVal val="#ppt_x"/>
                                              </p:val>
                                            </p:tav>
                                            <p:tav tm="100000">
                                              <p:val>
                                                <p:strVal val="#ppt_x"/>
                                              </p:val>
                                            </p:tav>
                                          </p:tavLst>
                                        </p:anim>
                                        <p:anim calcmode="lin" valueType="num" p14:bounceEnd="80000">
                                          <p:cBhvr additive="base">
                                            <p:cTn id="14" dur="10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25000" fill="hold" nodeType="clickEffect" p14:presetBounceEnd="80000">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14:bounceEnd="80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80000">
                                          <p:cBhvr additive="base">
                                            <p:cTn id="20" dur="10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accel="25000" fill="hold" nodeType="clickEffect" p14:presetBounceEnd="80000">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14:bounceEnd="80000">
                                          <p:cBhvr additive="base">
                                            <p:cTn id="25" dur="1000" fill="hold"/>
                                            <p:tgtEl>
                                              <p:spTgt spid="60"/>
                                            </p:tgtEl>
                                            <p:attrNameLst>
                                              <p:attrName>ppt_x</p:attrName>
                                            </p:attrNameLst>
                                          </p:cBhvr>
                                          <p:tavLst>
                                            <p:tav tm="0">
                                              <p:val>
                                                <p:strVal val="#ppt_x"/>
                                              </p:val>
                                            </p:tav>
                                            <p:tav tm="100000">
                                              <p:val>
                                                <p:strVal val="#ppt_x"/>
                                              </p:val>
                                            </p:tav>
                                          </p:tavLst>
                                        </p:anim>
                                        <p:anim calcmode="lin" valueType="num" p14:bounceEnd="80000">
                                          <p:cBhvr additive="base">
                                            <p:cTn id="26" dur="1000" fill="hold"/>
                                            <p:tgtEl>
                                              <p:spTgt spid="6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accel="25000" fill="hold" nodeType="clickEffect" p14:presetBounceEnd="80000">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14:bounceEnd="80000">
                                          <p:cBhvr additive="base">
                                            <p:cTn id="31" dur="1000" fill="hold"/>
                                            <p:tgtEl>
                                              <p:spTgt spid="73"/>
                                            </p:tgtEl>
                                            <p:attrNameLst>
                                              <p:attrName>ppt_x</p:attrName>
                                            </p:attrNameLst>
                                          </p:cBhvr>
                                          <p:tavLst>
                                            <p:tav tm="0">
                                              <p:val>
                                                <p:strVal val="#ppt_x"/>
                                              </p:val>
                                            </p:tav>
                                            <p:tav tm="100000">
                                              <p:val>
                                                <p:strVal val="#ppt_x"/>
                                              </p:val>
                                            </p:tav>
                                          </p:tavLst>
                                        </p:anim>
                                        <p:anim calcmode="lin" valueType="num" p14:bounceEnd="80000">
                                          <p:cBhvr additive="base">
                                            <p:cTn id="32" dur="1000" fill="hold"/>
                                            <p:tgtEl>
                                              <p:spTgt spid="73"/>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accel="25000" fill="hold" nodeType="clickEffect" p14:presetBounceEnd="80000">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14:bounceEnd="80000">
                                          <p:cBhvr additive="base">
                                            <p:cTn id="37" dur="1000" fill="hold"/>
                                            <p:tgtEl>
                                              <p:spTgt spid="89"/>
                                            </p:tgtEl>
                                            <p:attrNameLst>
                                              <p:attrName>ppt_x</p:attrName>
                                            </p:attrNameLst>
                                          </p:cBhvr>
                                          <p:tavLst>
                                            <p:tav tm="0">
                                              <p:val>
                                                <p:strVal val="1+#ppt_w/2"/>
                                              </p:val>
                                            </p:tav>
                                            <p:tav tm="100000">
                                              <p:val>
                                                <p:strVal val="#ppt_x"/>
                                              </p:val>
                                            </p:tav>
                                          </p:tavLst>
                                        </p:anim>
                                        <p:anim calcmode="lin" valueType="num" p14:bounceEnd="80000">
                                          <p:cBhvr additive="base">
                                            <p:cTn id="38" dur="1000" fill="hold"/>
                                            <p:tgtEl>
                                              <p:spTgt spid="89"/>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2500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000" fill="hold"/>
                                            <p:tgtEl>
                                              <p:spTgt spid="38"/>
                                            </p:tgtEl>
                                            <p:attrNameLst>
                                              <p:attrName>ppt_x</p:attrName>
                                            </p:attrNameLst>
                                          </p:cBhvr>
                                          <p:tavLst>
                                            <p:tav tm="0">
                                              <p:val>
                                                <p:strVal val="#ppt_x"/>
                                              </p:val>
                                            </p:tav>
                                            <p:tav tm="100000">
                                              <p:val>
                                                <p:strVal val="#ppt_x"/>
                                              </p:val>
                                            </p:tav>
                                          </p:tavLst>
                                        </p:anim>
                                        <p:anim calcmode="lin" valueType="num">
                                          <p:cBhvr additive="base">
                                            <p:cTn id="8" dur="10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25000"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1000" fill="hold"/>
                                            <p:tgtEl>
                                              <p:spTgt spid="33"/>
                                            </p:tgtEl>
                                            <p:attrNameLst>
                                              <p:attrName>ppt_x</p:attrName>
                                            </p:attrNameLst>
                                          </p:cBhvr>
                                          <p:tavLst>
                                            <p:tav tm="0">
                                              <p:val>
                                                <p:strVal val="#ppt_x"/>
                                              </p:val>
                                            </p:tav>
                                            <p:tav tm="100000">
                                              <p:val>
                                                <p:strVal val="#ppt_x"/>
                                              </p:val>
                                            </p:tav>
                                          </p:tavLst>
                                        </p:anim>
                                        <p:anim calcmode="lin" valueType="num">
                                          <p:cBhvr additive="base">
                                            <p:cTn id="14" dur="10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25000"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accel="25000"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1000" fill="hold"/>
                                            <p:tgtEl>
                                              <p:spTgt spid="60"/>
                                            </p:tgtEl>
                                            <p:attrNameLst>
                                              <p:attrName>ppt_x</p:attrName>
                                            </p:attrNameLst>
                                          </p:cBhvr>
                                          <p:tavLst>
                                            <p:tav tm="0">
                                              <p:val>
                                                <p:strVal val="#ppt_x"/>
                                              </p:val>
                                            </p:tav>
                                            <p:tav tm="100000">
                                              <p:val>
                                                <p:strVal val="#ppt_x"/>
                                              </p:val>
                                            </p:tav>
                                          </p:tavLst>
                                        </p:anim>
                                        <p:anim calcmode="lin" valueType="num">
                                          <p:cBhvr additive="base">
                                            <p:cTn id="26" dur="1000" fill="hold"/>
                                            <p:tgtEl>
                                              <p:spTgt spid="6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accel="25000" fill="hold" nodeType="click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1000" fill="hold"/>
                                            <p:tgtEl>
                                              <p:spTgt spid="73"/>
                                            </p:tgtEl>
                                            <p:attrNameLst>
                                              <p:attrName>ppt_x</p:attrName>
                                            </p:attrNameLst>
                                          </p:cBhvr>
                                          <p:tavLst>
                                            <p:tav tm="0">
                                              <p:val>
                                                <p:strVal val="#ppt_x"/>
                                              </p:val>
                                            </p:tav>
                                            <p:tav tm="100000">
                                              <p:val>
                                                <p:strVal val="#ppt_x"/>
                                              </p:val>
                                            </p:tav>
                                          </p:tavLst>
                                        </p:anim>
                                        <p:anim calcmode="lin" valueType="num">
                                          <p:cBhvr additive="base">
                                            <p:cTn id="32" dur="1000" fill="hold"/>
                                            <p:tgtEl>
                                              <p:spTgt spid="73"/>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accel="25000"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additive="base">
                                            <p:cTn id="37" dur="1000" fill="hold"/>
                                            <p:tgtEl>
                                              <p:spTgt spid="89"/>
                                            </p:tgtEl>
                                            <p:attrNameLst>
                                              <p:attrName>ppt_x</p:attrName>
                                            </p:attrNameLst>
                                          </p:cBhvr>
                                          <p:tavLst>
                                            <p:tav tm="0">
                                              <p:val>
                                                <p:strVal val="1+#ppt_w/2"/>
                                              </p:val>
                                            </p:tav>
                                            <p:tav tm="100000">
                                              <p:val>
                                                <p:strVal val="#ppt_x"/>
                                              </p:val>
                                            </p:tav>
                                          </p:tavLst>
                                        </p:anim>
                                        <p:anim calcmode="lin" valueType="num">
                                          <p:cBhvr additive="base">
                                            <p:cTn id="38" dur="1000" fill="hold"/>
                                            <p:tgtEl>
                                              <p:spTgt spid="89"/>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FD710-D768-AB9F-BE15-F42144804603}"/>
            </a:ext>
          </a:extLst>
        </p:cNvPr>
        <p:cNvGrpSpPr/>
        <p:nvPr/>
      </p:nvGrpSpPr>
      <p:grpSpPr>
        <a:xfrm>
          <a:off x="0" y="0"/>
          <a:ext cx="0" cy="0"/>
          <a:chOff x="0" y="0"/>
          <a:chExt cx="0" cy="0"/>
        </a:xfrm>
      </p:grpSpPr>
      <p:pic>
        <p:nvPicPr>
          <p:cNvPr id="43" name="Afbeelding 42">
            <a:extLst>
              <a:ext uri="{FF2B5EF4-FFF2-40B4-BE49-F238E27FC236}">
                <a16:creationId xmlns:a16="http://schemas.microsoft.com/office/drawing/2014/main" id="{41DA9E79-7CEB-6AAD-F5BA-0AADAC05938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102764" y="3588748"/>
            <a:ext cx="3661906" cy="2635990"/>
          </a:xfrm>
          <a:prstGeom prst="rect">
            <a:avLst/>
          </a:prstGeom>
        </p:spPr>
      </p:pic>
      <p:pic>
        <p:nvPicPr>
          <p:cNvPr id="42" name="Afbeelding 41">
            <a:extLst>
              <a:ext uri="{FF2B5EF4-FFF2-40B4-BE49-F238E27FC236}">
                <a16:creationId xmlns:a16="http://schemas.microsoft.com/office/drawing/2014/main" id="{5E699855-F362-C30C-82DA-EBA884F6C73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546591" y="3588749"/>
            <a:ext cx="3553917" cy="2635989"/>
          </a:xfrm>
          <a:prstGeom prst="rect">
            <a:avLst/>
          </a:prstGeom>
        </p:spPr>
      </p:pic>
      <p:pic>
        <p:nvPicPr>
          <p:cNvPr id="41" name="Afbeelding 40">
            <a:extLst>
              <a:ext uri="{FF2B5EF4-FFF2-40B4-BE49-F238E27FC236}">
                <a16:creationId xmlns:a16="http://schemas.microsoft.com/office/drawing/2014/main" id="{041B9A99-96A7-1252-A072-A2B9E9BBA809}"/>
              </a:ext>
            </a:extLst>
          </p:cNvPr>
          <p:cNvPicPr>
            <a:picLocks noChangeAspect="1"/>
          </p:cNvPicPr>
          <p:nvPr/>
        </p:nvPicPr>
        <p:blipFill>
          <a:blip r:embed="rId5" cstate="screen">
            <a:extLst>
              <a:ext uri="{28A0092B-C50C-407E-A947-70E740481C1C}">
                <a14:useLocalDpi xmlns:a14="http://schemas.microsoft.com/office/drawing/2010/main"/>
              </a:ext>
            </a:extLst>
          </a:blip>
          <a:srcRect l="-191"/>
          <a:stretch/>
        </p:blipFill>
        <p:spPr>
          <a:xfrm>
            <a:off x="2546592" y="952759"/>
            <a:ext cx="3549408" cy="2635990"/>
          </a:xfrm>
          <a:prstGeom prst="rect">
            <a:avLst/>
          </a:prstGeom>
        </p:spPr>
      </p:pic>
      <p:pic>
        <p:nvPicPr>
          <p:cNvPr id="39" name="Afbeelding 38">
            <a:extLst>
              <a:ext uri="{FF2B5EF4-FFF2-40B4-BE49-F238E27FC236}">
                <a16:creationId xmlns:a16="http://schemas.microsoft.com/office/drawing/2014/main" id="{D59B517E-8939-3560-91D0-46504ACA2D5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096000" y="952760"/>
            <a:ext cx="3668669" cy="2635989"/>
          </a:xfrm>
          <a:prstGeom prst="rect">
            <a:avLst/>
          </a:prstGeom>
        </p:spPr>
      </p:pic>
      <p:sp>
        <p:nvSpPr>
          <p:cNvPr id="7" name="TextBox 7">
            <a:extLst>
              <a:ext uri="{FF2B5EF4-FFF2-40B4-BE49-F238E27FC236}">
                <a16:creationId xmlns:a16="http://schemas.microsoft.com/office/drawing/2014/main" id="{DEF8F3BD-0285-33F8-C3A0-6B823FC1EB5F}"/>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kun je zelf doen?</a:t>
            </a:r>
          </a:p>
        </p:txBody>
      </p:sp>
      <p:sp>
        <p:nvSpPr>
          <p:cNvPr id="2" name="Tijdelijke aanduiding voor tekst 2">
            <a:extLst>
              <a:ext uri="{FF2B5EF4-FFF2-40B4-BE49-F238E27FC236}">
                <a16:creationId xmlns:a16="http://schemas.microsoft.com/office/drawing/2014/main" id="{D60002EC-AA73-BCF6-5763-2163B70F65FF}"/>
              </a:ext>
            </a:extLst>
          </p:cNvPr>
          <p:cNvSpPr txBox="1">
            <a:spLocks/>
          </p:cNvSpPr>
          <p:nvPr/>
        </p:nvSpPr>
        <p:spPr>
          <a:xfrm>
            <a:off x="304800" y="1530146"/>
            <a:ext cx="2241791" cy="1384995"/>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a:solidFill>
                  <a:srgbClr val="FF0000"/>
                </a:solidFill>
                <a:latin typeface="Visby CF Bold" pitchFamily="50" charset="0"/>
              </a:rPr>
              <a:t>Niet </a:t>
            </a:r>
          </a:p>
          <a:p>
            <a:pPr algn="r">
              <a:lnSpc>
                <a:spcPct val="100000"/>
              </a:lnSpc>
              <a:spcBef>
                <a:spcPts val="0"/>
              </a:spcBef>
            </a:pPr>
            <a:r>
              <a:rPr lang="nl-NL" sz="2800">
                <a:solidFill>
                  <a:srgbClr val="FF0000"/>
                </a:solidFill>
                <a:latin typeface="Visby CF Bold" pitchFamily="50" charset="0"/>
              </a:rPr>
              <a:t>(gaan) </a:t>
            </a:r>
          </a:p>
          <a:p>
            <a:pPr algn="r">
              <a:lnSpc>
                <a:spcPct val="100000"/>
              </a:lnSpc>
              <a:spcBef>
                <a:spcPts val="0"/>
              </a:spcBef>
            </a:pPr>
            <a:r>
              <a:rPr lang="nl-NL" sz="2800">
                <a:solidFill>
                  <a:srgbClr val="FF0000"/>
                </a:solidFill>
                <a:latin typeface="Visby CF Bold" pitchFamily="50" charset="0"/>
              </a:rPr>
              <a:t>roken</a:t>
            </a:r>
          </a:p>
        </p:txBody>
      </p:sp>
      <p:sp>
        <p:nvSpPr>
          <p:cNvPr id="19" name="Tijdelijke aanduiding voor tekst 2">
            <a:extLst>
              <a:ext uri="{FF2B5EF4-FFF2-40B4-BE49-F238E27FC236}">
                <a16:creationId xmlns:a16="http://schemas.microsoft.com/office/drawing/2014/main" id="{A16DBC0D-9B9D-6B79-7ECC-1738FD717595}"/>
              </a:ext>
            </a:extLst>
          </p:cNvPr>
          <p:cNvSpPr txBox="1">
            <a:spLocks/>
          </p:cNvSpPr>
          <p:nvPr/>
        </p:nvSpPr>
        <p:spPr>
          <a:xfrm>
            <a:off x="304800" y="4214246"/>
            <a:ext cx="2235028"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nl-NL" sz="2800" b="1">
                <a:solidFill>
                  <a:srgbClr val="FF0000"/>
                </a:solidFill>
                <a:latin typeface="Visby CF Bold" pitchFamily="50" charset="0"/>
              </a:rPr>
              <a:t>Genoeg</a:t>
            </a:r>
          </a:p>
          <a:p>
            <a:pPr algn="r">
              <a:lnSpc>
                <a:spcPct val="100000"/>
              </a:lnSpc>
              <a:spcBef>
                <a:spcPts val="0"/>
              </a:spcBef>
            </a:pPr>
            <a:r>
              <a:rPr lang="nl-NL" sz="2800" b="1">
                <a:solidFill>
                  <a:srgbClr val="FF0000"/>
                </a:solidFill>
                <a:latin typeface="Visby CF Bold" pitchFamily="50" charset="0"/>
              </a:rPr>
              <a:t>bewegen</a:t>
            </a:r>
          </a:p>
        </p:txBody>
      </p:sp>
      <p:sp>
        <p:nvSpPr>
          <p:cNvPr id="20" name="Tijdelijke aanduiding voor tekst 2">
            <a:extLst>
              <a:ext uri="{FF2B5EF4-FFF2-40B4-BE49-F238E27FC236}">
                <a16:creationId xmlns:a16="http://schemas.microsoft.com/office/drawing/2014/main" id="{66E56B3D-505D-216C-C194-AA77F4D168FE}"/>
              </a:ext>
            </a:extLst>
          </p:cNvPr>
          <p:cNvSpPr txBox="1">
            <a:spLocks/>
          </p:cNvSpPr>
          <p:nvPr/>
        </p:nvSpPr>
        <p:spPr>
          <a:xfrm>
            <a:off x="9764668" y="1745590"/>
            <a:ext cx="2198732" cy="95410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sz="2800" b="1">
                <a:solidFill>
                  <a:srgbClr val="FF0000"/>
                </a:solidFill>
                <a:latin typeface="Visby CF Bold" pitchFamily="50" charset="0"/>
              </a:rPr>
              <a:t>Gezond</a:t>
            </a:r>
          </a:p>
          <a:p>
            <a:pPr>
              <a:lnSpc>
                <a:spcPct val="100000"/>
              </a:lnSpc>
              <a:spcBef>
                <a:spcPts val="0"/>
              </a:spcBef>
            </a:pPr>
            <a:r>
              <a:rPr lang="nl-NL" sz="2800" b="1">
                <a:solidFill>
                  <a:srgbClr val="FF0000"/>
                </a:solidFill>
                <a:latin typeface="Visby CF Bold" pitchFamily="50" charset="0"/>
              </a:rPr>
              <a:t>eten</a:t>
            </a:r>
          </a:p>
        </p:txBody>
      </p:sp>
      <p:sp>
        <p:nvSpPr>
          <p:cNvPr id="27" name="Tijdelijke aanduiding voor tekst 2">
            <a:extLst>
              <a:ext uri="{FF2B5EF4-FFF2-40B4-BE49-F238E27FC236}">
                <a16:creationId xmlns:a16="http://schemas.microsoft.com/office/drawing/2014/main" id="{FC0F697B-25A3-B4F3-C141-C415A2AE1BAA}"/>
              </a:ext>
            </a:extLst>
          </p:cNvPr>
          <p:cNvSpPr txBox="1">
            <a:spLocks/>
          </p:cNvSpPr>
          <p:nvPr/>
        </p:nvSpPr>
        <p:spPr>
          <a:xfrm>
            <a:off x="9764668" y="4091135"/>
            <a:ext cx="2274932" cy="1200329"/>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nl-NL" b="1">
                <a:solidFill>
                  <a:srgbClr val="FF0000"/>
                </a:solidFill>
                <a:latin typeface="Visby CF Bold" pitchFamily="50" charset="0"/>
              </a:rPr>
              <a:t>zonnebrand-crème gebruiken</a:t>
            </a:r>
            <a:endParaRPr lang="nl-NL" b="1" dirty="0">
              <a:solidFill>
                <a:srgbClr val="FF0000"/>
              </a:solidFill>
              <a:latin typeface="Visby CF Bold" pitchFamily="50" charset="0"/>
            </a:endParaRPr>
          </a:p>
        </p:txBody>
      </p:sp>
      <p:cxnSp>
        <p:nvCxnSpPr>
          <p:cNvPr id="17" name="Rechte verbindingslijn 16">
            <a:extLst>
              <a:ext uri="{FF2B5EF4-FFF2-40B4-BE49-F238E27FC236}">
                <a16:creationId xmlns:a16="http://schemas.microsoft.com/office/drawing/2014/main" id="{BE604B84-DD4D-031A-6AA6-15214A429187}"/>
              </a:ext>
            </a:extLst>
          </p:cNvPr>
          <p:cNvCxnSpPr>
            <a:stCxn id="7" idx="2"/>
          </p:cNvCxnSpPr>
          <p:nvPr/>
        </p:nvCxnSpPr>
        <p:spPr>
          <a:xfrm flipH="1">
            <a:off x="6096000" y="929100"/>
            <a:ext cx="1" cy="5295638"/>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Rechte verbindingslijn 27">
            <a:extLst>
              <a:ext uri="{FF2B5EF4-FFF2-40B4-BE49-F238E27FC236}">
                <a16:creationId xmlns:a16="http://schemas.microsoft.com/office/drawing/2014/main" id="{E8DD9DEB-C8F3-8F1A-33B0-E095FD96B7D5}"/>
              </a:ext>
            </a:extLst>
          </p:cNvPr>
          <p:cNvCxnSpPr>
            <a:cxnSpLocks/>
          </p:cNvCxnSpPr>
          <p:nvPr/>
        </p:nvCxnSpPr>
        <p:spPr>
          <a:xfrm>
            <a:off x="2546591" y="3588748"/>
            <a:ext cx="735537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Groep 3">
            <a:extLst>
              <a:ext uri="{FF2B5EF4-FFF2-40B4-BE49-F238E27FC236}">
                <a16:creationId xmlns:a16="http://schemas.microsoft.com/office/drawing/2014/main" id="{6995B447-2B10-3B2F-258F-BFD0AACF32A9}"/>
              </a:ext>
            </a:extLst>
          </p:cNvPr>
          <p:cNvGrpSpPr>
            <a:grpSpLocks noChangeAspect="1"/>
          </p:cNvGrpSpPr>
          <p:nvPr/>
        </p:nvGrpSpPr>
        <p:grpSpPr>
          <a:xfrm rot="10800000">
            <a:off x="-1" y="304759"/>
            <a:ext cx="3419099" cy="648004"/>
            <a:chOff x="5102693" y="2667001"/>
            <a:chExt cx="2637903" cy="648005"/>
          </a:xfrm>
          <a:solidFill>
            <a:schemeClr val="tx1"/>
          </a:solidFill>
        </p:grpSpPr>
        <p:sp>
          <p:nvSpPr>
            <p:cNvPr id="9" name="Rechthoek 8">
              <a:extLst>
                <a:ext uri="{FF2B5EF4-FFF2-40B4-BE49-F238E27FC236}">
                  <a16:creationId xmlns:a16="http://schemas.microsoft.com/office/drawing/2014/main" id="{F6A644D6-4E73-85A3-1F9B-9217DD5DF1E2}"/>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0" name="Vrije vorm: vorm 9">
              <a:extLst>
                <a:ext uri="{FF2B5EF4-FFF2-40B4-BE49-F238E27FC236}">
                  <a16:creationId xmlns:a16="http://schemas.microsoft.com/office/drawing/2014/main" id="{1D561A7E-C2AA-485F-22FD-69B9FD5C6A04}"/>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1" name="Groep 10">
            <a:extLst>
              <a:ext uri="{FF2B5EF4-FFF2-40B4-BE49-F238E27FC236}">
                <a16:creationId xmlns:a16="http://schemas.microsoft.com/office/drawing/2014/main" id="{A9B5397B-D5A8-A29D-3610-DD88073B392D}"/>
              </a:ext>
            </a:extLst>
          </p:cNvPr>
          <p:cNvGrpSpPr>
            <a:grpSpLocks noChangeAspect="1"/>
          </p:cNvGrpSpPr>
          <p:nvPr/>
        </p:nvGrpSpPr>
        <p:grpSpPr>
          <a:xfrm>
            <a:off x="8684414" y="304762"/>
            <a:ext cx="3507586" cy="648000"/>
            <a:chOff x="5102693" y="2667001"/>
            <a:chExt cx="2760521" cy="648001"/>
          </a:xfrm>
          <a:solidFill>
            <a:schemeClr val="tx1"/>
          </a:solidFill>
        </p:grpSpPr>
        <p:sp>
          <p:nvSpPr>
            <p:cNvPr id="16" name="Rechthoek 15">
              <a:extLst>
                <a:ext uri="{FF2B5EF4-FFF2-40B4-BE49-F238E27FC236}">
                  <a16:creationId xmlns:a16="http://schemas.microsoft.com/office/drawing/2014/main" id="{F84170DF-5ED3-21C9-1475-ED6241F73E8B}"/>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8" name="Vrije vorm: vorm 17">
              <a:extLst>
                <a:ext uri="{FF2B5EF4-FFF2-40B4-BE49-F238E27FC236}">
                  <a16:creationId xmlns:a16="http://schemas.microsoft.com/office/drawing/2014/main" id="{1077CDF0-5B88-68F2-0426-AC07C31BB20B}"/>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30" name="Graphic 29" descr="Sluiten met effen opvulling">
            <a:extLst>
              <a:ext uri="{FF2B5EF4-FFF2-40B4-BE49-F238E27FC236}">
                <a16:creationId xmlns:a16="http://schemas.microsoft.com/office/drawing/2014/main" id="{7F16EFBE-7C0D-53E3-C431-9C449B71EAB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73028" y="1922486"/>
            <a:ext cx="696536" cy="696536"/>
          </a:xfrm>
          <a:prstGeom prst="rect">
            <a:avLst/>
          </a:prstGeom>
        </p:spPr>
      </p:pic>
    </p:spTree>
    <p:extLst>
      <p:ext uri="{BB962C8B-B14F-4D97-AF65-F5344CB8AC3E}">
        <p14:creationId xmlns:p14="http://schemas.microsoft.com/office/powerpoint/2010/main" val="30148914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14:presetBounceEnd="4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40000">
                                          <p:cBhvr additive="base">
                                            <p:cTn id="7" dur="10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50"/>
                                            <p:tgtEl>
                                              <p:spTgt spid="2"/>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750"/>
                                </p:stCondLst>
                                <p:childTnLst>
                                  <p:par>
                                    <p:cTn id="18" presetID="6" presetClass="emph" presetSubtype="0" accel="76000" fill="hold" nodeType="afterEffect" p14:presetBounceEnd="16000">
                                      <p:stCondLst>
                                        <p:cond delay="0"/>
                                      </p:stCondLst>
                                      <p:childTnLst>
                                        <p:animScale p14:bounceEnd="16000">
                                          <p:cBhvr>
                                            <p:cTn id="19" dur="500" fill="hold"/>
                                            <p:tgtEl>
                                              <p:spTgt spid="30"/>
                                            </p:tgtEl>
                                          </p:cBhvr>
                                          <p:by x="400000" y="400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2" accel="40000" fill="hold" nodeType="clickEffect" p14:presetBounceEnd="40000">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14:bounceEnd="40000">
                                          <p:cBhvr additive="base">
                                            <p:cTn id="24" dur="100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25" dur="10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75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nodeType="clickEffect" p14:presetBounceEnd="40000">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14:bounceEnd="40000">
                                          <p:cBhvr additive="base">
                                            <p:cTn id="34" dur="1000" fill="hold"/>
                                            <p:tgtEl>
                                              <p:spTgt spid="42"/>
                                            </p:tgtEl>
                                            <p:attrNameLst>
                                              <p:attrName>ppt_x</p:attrName>
                                            </p:attrNameLst>
                                          </p:cBhvr>
                                          <p:tavLst>
                                            <p:tav tm="0">
                                              <p:val>
                                                <p:strVal val="0-#ppt_w/2"/>
                                              </p:val>
                                            </p:tav>
                                            <p:tav tm="100000">
                                              <p:val>
                                                <p:strVal val="#ppt_x"/>
                                              </p:val>
                                            </p:tav>
                                          </p:tavLst>
                                        </p:anim>
                                        <p:anim calcmode="lin" valueType="num" p14:bounceEnd="40000">
                                          <p:cBhvr additive="base">
                                            <p:cTn id="35" dur="10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accel="40000" fill="hold" nodeType="clickEffect" p14:presetBounceEnd="40000">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14:bounceEnd="40000">
                                          <p:cBhvr additive="base">
                                            <p:cTn id="44" dur="1000" fill="hold"/>
                                            <p:tgtEl>
                                              <p:spTgt spid="43"/>
                                            </p:tgtEl>
                                            <p:attrNameLst>
                                              <p:attrName>ppt_x</p:attrName>
                                            </p:attrNameLst>
                                          </p:cBhvr>
                                          <p:tavLst>
                                            <p:tav tm="0">
                                              <p:val>
                                                <p:strVal val="1+#ppt_w/2"/>
                                              </p:val>
                                            </p:tav>
                                            <p:tav tm="100000">
                                              <p:val>
                                                <p:strVal val="#ppt_x"/>
                                              </p:val>
                                            </p:tav>
                                          </p:tavLst>
                                        </p:anim>
                                        <p:anim calcmode="lin" valueType="num" p14:bounceEnd="40000">
                                          <p:cBhvr additive="base">
                                            <p:cTn id="45" dur="1000" fill="hold"/>
                                            <p:tgtEl>
                                              <p:spTgt spid="43"/>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50"/>
                                            <p:tgtEl>
                                              <p:spTgt spid="2"/>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750"/>
                                </p:stCondLst>
                                <p:childTnLst>
                                  <p:par>
                                    <p:cTn id="18" presetID="6" presetClass="emph" presetSubtype="0" accel="76000" fill="hold" nodeType="afterEffect">
                                      <p:stCondLst>
                                        <p:cond delay="0"/>
                                      </p:stCondLst>
                                      <p:childTnLst>
                                        <p:animScale>
                                          <p:cBhvr>
                                            <p:cTn id="19" dur="500" fill="hold"/>
                                            <p:tgtEl>
                                              <p:spTgt spid="30"/>
                                            </p:tgtEl>
                                          </p:cBhvr>
                                          <p:by x="400000" y="400000"/>
                                        </p:animScale>
                                      </p:childTnLst>
                                    </p:cTn>
                                  </p:par>
                                </p:childTnLst>
                              </p:cTn>
                            </p:par>
                          </p:childTnLst>
                        </p:cTn>
                      </p:par>
                      <p:par>
                        <p:cTn id="20" fill="hold">
                          <p:stCondLst>
                            <p:cond delay="indefinite"/>
                          </p:stCondLst>
                          <p:childTnLst>
                            <p:par>
                              <p:cTn id="21" fill="hold">
                                <p:stCondLst>
                                  <p:cond delay="0"/>
                                </p:stCondLst>
                                <p:childTnLst>
                                  <p:par>
                                    <p:cTn id="22" presetID="2" presetClass="entr" presetSubtype="2" accel="40000" fill="hold" nodeType="click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1000" fill="hold"/>
                                            <p:tgtEl>
                                              <p:spTgt spid="39"/>
                                            </p:tgtEl>
                                            <p:attrNameLst>
                                              <p:attrName>ppt_x</p:attrName>
                                            </p:attrNameLst>
                                          </p:cBhvr>
                                          <p:tavLst>
                                            <p:tav tm="0">
                                              <p:val>
                                                <p:strVal val="1+#ppt_w/2"/>
                                              </p:val>
                                            </p:tav>
                                            <p:tav tm="100000">
                                              <p:val>
                                                <p:strVal val="#ppt_x"/>
                                              </p:val>
                                            </p:tav>
                                          </p:tavLst>
                                        </p:anim>
                                        <p:anim calcmode="lin" valueType="num">
                                          <p:cBhvr additive="base">
                                            <p:cTn id="25" dur="1000" fill="hold"/>
                                            <p:tgtEl>
                                              <p:spTgt spid="3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75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nodeType="click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1000" fill="hold"/>
                                            <p:tgtEl>
                                              <p:spTgt spid="42"/>
                                            </p:tgtEl>
                                            <p:attrNameLst>
                                              <p:attrName>ppt_x</p:attrName>
                                            </p:attrNameLst>
                                          </p:cBhvr>
                                          <p:tavLst>
                                            <p:tav tm="0">
                                              <p:val>
                                                <p:strVal val="0-#ppt_w/2"/>
                                              </p:val>
                                            </p:tav>
                                            <p:tav tm="100000">
                                              <p:val>
                                                <p:strVal val="#ppt_x"/>
                                              </p:val>
                                            </p:tav>
                                          </p:tavLst>
                                        </p:anim>
                                        <p:anim calcmode="lin" valueType="num">
                                          <p:cBhvr additive="base">
                                            <p:cTn id="35" dur="10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accel="40000" fill="hold" nodeType="click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1000" fill="hold"/>
                                            <p:tgtEl>
                                              <p:spTgt spid="43"/>
                                            </p:tgtEl>
                                            <p:attrNameLst>
                                              <p:attrName>ppt_x</p:attrName>
                                            </p:attrNameLst>
                                          </p:cBhvr>
                                          <p:tavLst>
                                            <p:tav tm="0">
                                              <p:val>
                                                <p:strVal val="1+#ppt_w/2"/>
                                              </p:val>
                                            </p:tav>
                                            <p:tav tm="100000">
                                              <p:val>
                                                <p:strVal val="#ppt_x"/>
                                              </p:val>
                                            </p:tav>
                                          </p:tavLst>
                                        </p:anim>
                                        <p:anim calcmode="lin" valueType="num">
                                          <p:cBhvr additive="base">
                                            <p:cTn id="45" dur="1000" fill="hold"/>
                                            <p:tgtEl>
                                              <p:spTgt spid="43"/>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AC16A-848B-85E5-72A7-8C4FCA6CD65C}"/>
            </a:ext>
          </a:extLst>
        </p:cNvPr>
        <p:cNvGrpSpPr/>
        <p:nvPr/>
      </p:nvGrpSpPr>
      <p:grpSpPr>
        <a:xfrm>
          <a:off x="0" y="0"/>
          <a:ext cx="0" cy="0"/>
          <a:chOff x="0" y="0"/>
          <a:chExt cx="0" cy="0"/>
        </a:xfrm>
      </p:grpSpPr>
      <p:pic>
        <p:nvPicPr>
          <p:cNvPr id="6" name="Afbeelding 5" descr="Afbeelding met persoon, overdekt, vinger, pols&#10;&#10;Automatisch gegenereerde beschrijving">
            <a:extLst>
              <a:ext uri="{FF2B5EF4-FFF2-40B4-BE49-F238E27FC236}">
                <a16:creationId xmlns:a16="http://schemas.microsoft.com/office/drawing/2014/main" id="{C66D6726-E0D4-C3A5-F299-4EA32CC3D0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32725" y="929100"/>
            <a:ext cx="7926551" cy="5284632"/>
          </a:xfrm>
          <a:prstGeom prst="rect">
            <a:avLst/>
          </a:prstGeom>
        </p:spPr>
      </p:pic>
      <p:sp>
        <p:nvSpPr>
          <p:cNvPr id="7" name="TextBox 7">
            <a:extLst>
              <a:ext uri="{FF2B5EF4-FFF2-40B4-BE49-F238E27FC236}">
                <a16:creationId xmlns:a16="http://schemas.microsoft.com/office/drawing/2014/main" id="{BEF9A29A-25FF-9C72-8A1B-13F87159BCC5}"/>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kun je zelf doen?</a:t>
            </a:r>
          </a:p>
        </p:txBody>
      </p:sp>
      <p:sp>
        <p:nvSpPr>
          <p:cNvPr id="2" name="Tijdelijke aanduiding voor tekst 2">
            <a:extLst>
              <a:ext uri="{FF2B5EF4-FFF2-40B4-BE49-F238E27FC236}">
                <a16:creationId xmlns:a16="http://schemas.microsoft.com/office/drawing/2014/main" id="{0C68C9F7-9BFE-8C16-24F1-B41C46F4F81A}"/>
              </a:ext>
            </a:extLst>
          </p:cNvPr>
          <p:cNvSpPr txBox="1">
            <a:spLocks/>
          </p:cNvSpPr>
          <p:nvPr/>
        </p:nvSpPr>
        <p:spPr>
          <a:xfrm>
            <a:off x="-607963" y="1265422"/>
            <a:ext cx="5638799" cy="646331"/>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nl-NL" sz="3600">
                <a:solidFill>
                  <a:srgbClr val="FF0000"/>
                </a:solidFill>
                <a:latin typeface="Visby CF Bold" pitchFamily="50" charset="0"/>
              </a:rPr>
              <a:t>En niet vergeten:</a:t>
            </a:r>
          </a:p>
        </p:txBody>
      </p:sp>
      <p:grpSp>
        <p:nvGrpSpPr>
          <p:cNvPr id="4" name="Groep 3">
            <a:extLst>
              <a:ext uri="{FF2B5EF4-FFF2-40B4-BE49-F238E27FC236}">
                <a16:creationId xmlns:a16="http://schemas.microsoft.com/office/drawing/2014/main" id="{4F0E3988-3B77-5B26-B9A1-B36659DB1F9D}"/>
              </a:ext>
            </a:extLst>
          </p:cNvPr>
          <p:cNvGrpSpPr>
            <a:grpSpLocks noChangeAspect="1"/>
          </p:cNvGrpSpPr>
          <p:nvPr/>
        </p:nvGrpSpPr>
        <p:grpSpPr>
          <a:xfrm rot="10800000">
            <a:off x="-1" y="304759"/>
            <a:ext cx="3419099" cy="648004"/>
            <a:chOff x="5102693" y="2667001"/>
            <a:chExt cx="2637903" cy="648005"/>
          </a:xfrm>
          <a:solidFill>
            <a:schemeClr val="tx1"/>
          </a:solidFill>
        </p:grpSpPr>
        <p:sp>
          <p:nvSpPr>
            <p:cNvPr id="9" name="Rechthoek 8">
              <a:extLst>
                <a:ext uri="{FF2B5EF4-FFF2-40B4-BE49-F238E27FC236}">
                  <a16:creationId xmlns:a16="http://schemas.microsoft.com/office/drawing/2014/main" id="{A9B90099-DEB0-D4D6-85A8-AE3AA2F08ECA}"/>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0" name="Vrije vorm: vorm 9">
              <a:extLst>
                <a:ext uri="{FF2B5EF4-FFF2-40B4-BE49-F238E27FC236}">
                  <a16:creationId xmlns:a16="http://schemas.microsoft.com/office/drawing/2014/main" id="{FB9EC6AC-2E9E-A062-DC0E-F81BD1D7EB47}"/>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1" name="Groep 10">
            <a:extLst>
              <a:ext uri="{FF2B5EF4-FFF2-40B4-BE49-F238E27FC236}">
                <a16:creationId xmlns:a16="http://schemas.microsoft.com/office/drawing/2014/main" id="{306A9CA6-5C77-DE38-5AB5-D9B22DAADAF0}"/>
              </a:ext>
            </a:extLst>
          </p:cNvPr>
          <p:cNvGrpSpPr>
            <a:grpSpLocks noChangeAspect="1"/>
          </p:cNvGrpSpPr>
          <p:nvPr/>
        </p:nvGrpSpPr>
        <p:grpSpPr>
          <a:xfrm>
            <a:off x="8684414" y="304762"/>
            <a:ext cx="3507586" cy="648000"/>
            <a:chOff x="5102693" y="2667001"/>
            <a:chExt cx="2760521" cy="648001"/>
          </a:xfrm>
          <a:solidFill>
            <a:schemeClr val="tx1"/>
          </a:solidFill>
        </p:grpSpPr>
        <p:sp>
          <p:nvSpPr>
            <p:cNvPr id="16" name="Rechthoek 15">
              <a:extLst>
                <a:ext uri="{FF2B5EF4-FFF2-40B4-BE49-F238E27FC236}">
                  <a16:creationId xmlns:a16="http://schemas.microsoft.com/office/drawing/2014/main" id="{F528C882-F3A2-6CC9-5FF2-A60AEC6007C2}"/>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8" name="Vrije vorm: vorm 17">
              <a:extLst>
                <a:ext uri="{FF2B5EF4-FFF2-40B4-BE49-F238E27FC236}">
                  <a16:creationId xmlns:a16="http://schemas.microsoft.com/office/drawing/2014/main" id="{52D28B0E-8809-F9BC-2F47-F6730CF94B6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3" name="Tijdelijke aanduiding voor tekst 2">
            <a:extLst>
              <a:ext uri="{FF2B5EF4-FFF2-40B4-BE49-F238E27FC236}">
                <a16:creationId xmlns:a16="http://schemas.microsoft.com/office/drawing/2014/main" id="{869277A0-9657-8C37-7738-CC38FA5644F0}"/>
              </a:ext>
            </a:extLst>
          </p:cNvPr>
          <p:cNvSpPr txBox="1">
            <a:spLocks/>
          </p:cNvSpPr>
          <p:nvPr/>
        </p:nvSpPr>
        <p:spPr>
          <a:xfrm>
            <a:off x="6324600" y="4876800"/>
            <a:ext cx="5638799" cy="830997"/>
          </a:xfrm>
          <a:prstGeom prst="rect">
            <a:avLst/>
          </a:prstGeom>
        </p:spPr>
        <p:txBody>
          <a:bodyPr vert="horz" wrap="square" lIns="91440" tIns="45720" rIns="91440" bIns="4572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nl-NL" sz="4800">
                <a:solidFill>
                  <a:srgbClr val="FF0000"/>
                </a:solidFill>
                <a:latin typeface="Visby CF Bold" pitchFamily="50" charset="0"/>
              </a:rPr>
              <a:t>je HPV-prik halen</a:t>
            </a:r>
          </a:p>
        </p:txBody>
      </p:sp>
    </p:spTree>
    <p:extLst>
      <p:ext uri="{BB962C8B-B14F-4D97-AF65-F5344CB8AC3E}">
        <p14:creationId xmlns:p14="http://schemas.microsoft.com/office/powerpoint/2010/main" val="335042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060B3-9BF7-8C83-BE8C-57CDC1E61343}"/>
            </a:ext>
          </a:extLst>
        </p:cNvPr>
        <p:cNvGrpSpPr/>
        <p:nvPr/>
      </p:nvGrpSpPr>
      <p:grpSpPr>
        <a:xfrm>
          <a:off x="0" y="0"/>
          <a:ext cx="0" cy="0"/>
          <a:chOff x="0" y="0"/>
          <a:chExt cx="0" cy="0"/>
        </a:xfrm>
      </p:grpSpPr>
      <p:sp>
        <p:nvSpPr>
          <p:cNvPr id="49" name="Ster: 12 punten 48">
            <a:extLst>
              <a:ext uri="{FF2B5EF4-FFF2-40B4-BE49-F238E27FC236}">
                <a16:creationId xmlns:a16="http://schemas.microsoft.com/office/drawing/2014/main" id="{E0913922-5A53-17A3-D975-B0D80A3E33E7}"/>
              </a:ext>
            </a:extLst>
          </p:cNvPr>
          <p:cNvSpPr/>
          <p:nvPr/>
        </p:nvSpPr>
        <p:spPr>
          <a:xfrm rot="863454">
            <a:off x="9511681" y="2007802"/>
            <a:ext cx="1703038" cy="1703038"/>
          </a:xfrm>
          <a:prstGeom prst="star12">
            <a:avLst>
              <a:gd name="adj" fmla="val 26326"/>
            </a:avLst>
          </a:prstGeom>
          <a:solidFill>
            <a:schemeClr val="accent2">
              <a:lumMod val="40000"/>
              <a:lumOff val="60000"/>
            </a:schemeClr>
          </a:solidFill>
          <a:ln w="38100" cap="rnd">
            <a:noFill/>
            <a:prstDash val="solid"/>
            <a:round/>
          </a:ln>
        </p:spPr>
        <p:txBody>
          <a:bodyPr rtlCol="0" anchor="ctr"/>
          <a:lstStyle/>
          <a:p>
            <a:pPr algn="l"/>
            <a:endParaRPr lang="nl-NL"/>
          </a:p>
        </p:txBody>
      </p:sp>
      <p:sp>
        <p:nvSpPr>
          <p:cNvPr id="47" name="Graphic 19">
            <a:extLst>
              <a:ext uri="{FF2B5EF4-FFF2-40B4-BE49-F238E27FC236}">
                <a16:creationId xmlns:a16="http://schemas.microsoft.com/office/drawing/2014/main" id="{A4BB4C20-2FE7-D2B8-5858-B61F82C91A30}"/>
              </a:ext>
            </a:extLst>
          </p:cNvPr>
          <p:cNvSpPr/>
          <p:nvPr/>
        </p:nvSpPr>
        <p:spPr>
          <a:xfrm>
            <a:off x="1349298" y="4097951"/>
            <a:ext cx="959004" cy="838876"/>
          </a:xfrm>
          <a:custGeom>
            <a:avLst/>
            <a:gdLst>
              <a:gd name="connsiteX0" fmla="*/ 498613 w 1000386"/>
              <a:gd name="connsiteY0" fmla="*/ 874511 h 875075"/>
              <a:gd name="connsiteX1" fmla="*/ 72426 w 1000386"/>
              <a:gd name="connsiteY1" fmla="*/ 429921 h 875075"/>
              <a:gd name="connsiteX2" fmla="*/ 25154 w 1000386"/>
              <a:gd name="connsiteY2" fmla="*/ 138885 h 875075"/>
              <a:gd name="connsiteX3" fmla="*/ 25154 w 1000386"/>
              <a:gd name="connsiteY3" fmla="*/ 138885 h 875075"/>
              <a:gd name="connsiteX4" fmla="*/ 363462 w 1000386"/>
              <a:gd name="connsiteY4" fmla="*/ 26111 h 875075"/>
              <a:gd name="connsiteX5" fmla="*/ 429004 w 1000386"/>
              <a:gd name="connsiteY5" fmla="*/ 73343 h 875075"/>
              <a:gd name="connsiteX6" fmla="*/ 498613 w 1000386"/>
              <a:gd name="connsiteY6" fmla="*/ 142952 h 875075"/>
              <a:gd name="connsiteX7" fmla="*/ 568488 w 1000386"/>
              <a:gd name="connsiteY7" fmla="*/ 73343 h 875075"/>
              <a:gd name="connsiteX8" fmla="*/ 925133 w 1000386"/>
              <a:gd name="connsiteY8" fmla="*/ 73350 h 875075"/>
              <a:gd name="connsiteX9" fmla="*/ 972338 w 1000386"/>
              <a:gd name="connsiteY9" fmla="*/ 138885 h 875075"/>
              <a:gd name="connsiteX10" fmla="*/ 972338 w 1000386"/>
              <a:gd name="connsiteY10" fmla="*/ 138885 h 875075"/>
              <a:gd name="connsiteX11" fmla="*/ 925066 w 1000386"/>
              <a:gd name="connsiteY11" fmla="*/ 429921 h 87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386" h="875075">
                <a:moveTo>
                  <a:pt x="498613" y="874511"/>
                </a:moveTo>
                <a:lnTo>
                  <a:pt x="72426" y="429921"/>
                </a:lnTo>
                <a:cubicBezTo>
                  <a:pt x="-4317" y="353178"/>
                  <a:pt x="-23319" y="235964"/>
                  <a:pt x="25154" y="138885"/>
                </a:cubicBezTo>
                <a:lnTo>
                  <a:pt x="25154" y="138885"/>
                </a:lnTo>
                <a:cubicBezTo>
                  <a:pt x="87428" y="14322"/>
                  <a:pt x="238913" y="-36171"/>
                  <a:pt x="363462" y="26111"/>
                </a:cubicBezTo>
                <a:cubicBezTo>
                  <a:pt x="387732" y="38226"/>
                  <a:pt x="409868" y="54181"/>
                  <a:pt x="429004" y="73343"/>
                </a:cubicBezTo>
                <a:lnTo>
                  <a:pt x="498613" y="142952"/>
                </a:lnTo>
                <a:lnTo>
                  <a:pt x="568488" y="73343"/>
                </a:lnTo>
                <a:cubicBezTo>
                  <a:pt x="666967" y="-25129"/>
                  <a:pt x="826654" y="-25129"/>
                  <a:pt x="925133" y="73350"/>
                </a:cubicBezTo>
                <a:cubicBezTo>
                  <a:pt x="944268" y="92512"/>
                  <a:pt x="960204" y="114642"/>
                  <a:pt x="972338" y="138885"/>
                </a:cubicBezTo>
                <a:lnTo>
                  <a:pt x="972338" y="138885"/>
                </a:lnTo>
                <a:cubicBezTo>
                  <a:pt x="1020878" y="235957"/>
                  <a:pt x="1001809" y="353198"/>
                  <a:pt x="925066" y="429921"/>
                </a:cubicBezTo>
                <a:close/>
              </a:path>
            </a:pathLst>
          </a:custGeom>
          <a:solidFill>
            <a:schemeClr val="accent1">
              <a:lumMod val="20000"/>
              <a:lumOff val="80000"/>
            </a:schemeClr>
          </a:solidFill>
          <a:ln w="38100" cap="rnd">
            <a:noFill/>
            <a:prstDash val="solid"/>
            <a:round/>
          </a:ln>
        </p:spPr>
        <p:txBody>
          <a:bodyPr rtlCol="0" anchor="ctr"/>
          <a:lstStyle/>
          <a:p>
            <a:endParaRPr lang="nl-NL"/>
          </a:p>
        </p:txBody>
      </p:sp>
      <p:grpSp>
        <p:nvGrpSpPr>
          <p:cNvPr id="21" name="Groep 20">
            <a:extLst>
              <a:ext uri="{FF2B5EF4-FFF2-40B4-BE49-F238E27FC236}">
                <a16:creationId xmlns:a16="http://schemas.microsoft.com/office/drawing/2014/main" id="{DCFC24D7-4F69-3BB4-5068-07D2B6B5CB38}"/>
              </a:ext>
            </a:extLst>
          </p:cNvPr>
          <p:cNvGrpSpPr>
            <a:grpSpLocks noChangeAspect="1"/>
          </p:cNvGrpSpPr>
          <p:nvPr/>
        </p:nvGrpSpPr>
        <p:grpSpPr>
          <a:xfrm rot="10800000">
            <a:off x="0" y="304760"/>
            <a:ext cx="2942699" cy="648003"/>
            <a:chOff x="5102693" y="2667001"/>
            <a:chExt cx="2942704" cy="648004"/>
          </a:xfrm>
          <a:solidFill>
            <a:schemeClr val="tx1"/>
          </a:solidFill>
        </p:grpSpPr>
        <p:sp>
          <p:nvSpPr>
            <p:cNvPr id="23" name="Rechthoek 22">
              <a:extLst>
                <a:ext uri="{FF2B5EF4-FFF2-40B4-BE49-F238E27FC236}">
                  <a16:creationId xmlns:a16="http://schemas.microsoft.com/office/drawing/2014/main" id="{48492798-4B4F-D280-76E1-95E5D358EBF2}"/>
                </a:ext>
              </a:extLst>
            </p:cNvPr>
            <p:cNvSpPr/>
            <p:nvPr/>
          </p:nvSpPr>
          <p:spPr>
            <a:xfrm>
              <a:off x="5313258" y="2667005"/>
              <a:ext cx="27321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ABD6D66B-88FB-A741-212A-13030DB54B19}"/>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E7163CF7-57ED-0AE4-FBBD-109B965325A0}"/>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Waarom is er geld nodig?</a:t>
            </a:r>
          </a:p>
        </p:txBody>
      </p:sp>
      <p:grpSp>
        <p:nvGrpSpPr>
          <p:cNvPr id="24" name="Groep 23">
            <a:extLst>
              <a:ext uri="{FF2B5EF4-FFF2-40B4-BE49-F238E27FC236}">
                <a16:creationId xmlns:a16="http://schemas.microsoft.com/office/drawing/2014/main" id="{C5E4FDF1-FAD5-502F-E0F4-44695031E86B}"/>
              </a:ext>
            </a:extLst>
          </p:cNvPr>
          <p:cNvGrpSpPr>
            <a:grpSpLocks noChangeAspect="1"/>
          </p:cNvGrpSpPr>
          <p:nvPr/>
        </p:nvGrpSpPr>
        <p:grpSpPr>
          <a:xfrm>
            <a:off x="9144000" y="304762"/>
            <a:ext cx="3047999" cy="648000"/>
            <a:chOff x="5102693" y="2667001"/>
            <a:chExt cx="3048005" cy="648001"/>
          </a:xfrm>
          <a:solidFill>
            <a:schemeClr val="tx1"/>
          </a:solidFill>
        </p:grpSpPr>
        <p:sp>
          <p:nvSpPr>
            <p:cNvPr id="25" name="Rechthoek 24">
              <a:extLst>
                <a:ext uri="{FF2B5EF4-FFF2-40B4-BE49-F238E27FC236}">
                  <a16:creationId xmlns:a16="http://schemas.microsoft.com/office/drawing/2014/main" id="{FDE8208C-2927-B952-2A43-D3D96607A0DC}"/>
                </a:ext>
              </a:extLst>
            </p:cNvPr>
            <p:cNvSpPr/>
            <p:nvPr/>
          </p:nvSpPr>
          <p:spPr>
            <a:xfrm>
              <a:off x="5313258" y="2667002"/>
              <a:ext cx="2837440"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AD3B4059-E2FB-DD5C-A7BC-EA12AE7946E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2" name="Tijdelijke aanduiding voor tekst 2">
            <a:extLst>
              <a:ext uri="{FF2B5EF4-FFF2-40B4-BE49-F238E27FC236}">
                <a16:creationId xmlns:a16="http://schemas.microsoft.com/office/drawing/2014/main" id="{9A615634-C251-4A22-9777-887167942DF7}"/>
              </a:ext>
            </a:extLst>
          </p:cNvPr>
          <p:cNvSpPr txBox="1">
            <a:spLocks/>
          </p:cNvSpPr>
          <p:nvPr/>
        </p:nvSpPr>
        <p:spPr>
          <a:xfrm>
            <a:off x="152400" y="1390889"/>
            <a:ext cx="3352800"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Medium" pitchFamily="50" charset="0"/>
              </a:rPr>
              <a:t>Dankzij onderzoek weten artsen al veel over kanker</a:t>
            </a:r>
          </a:p>
        </p:txBody>
      </p:sp>
      <p:sp>
        <p:nvSpPr>
          <p:cNvPr id="19" name="Tijdelijke aanduiding voor tekst 2">
            <a:extLst>
              <a:ext uri="{FF2B5EF4-FFF2-40B4-BE49-F238E27FC236}">
                <a16:creationId xmlns:a16="http://schemas.microsoft.com/office/drawing/2014/main" id="{8C41E1EB-C837-CE48-938D-427C20574E8D}"/>
              </a:ext>
            </a:extLst>
          </p:cNvPr>
          <p:cNvSpPr txBox="1">
            <a:spLocks/>
          </p:cNvSpPr>
          <p:nvPr/>
        </p:nvSpPr>
        <p:spPr>
          <a:xfrm>
            <a:off x="487946" y="4934363"/>
            <a:ext cx="2681709"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Medium" pitchFamily="50" charset="0"/>
              </a:rPr>
              <a:t>Steeds </a:t>
            </a:r>
            <a:br>
              <a:rPr lang="nl-NL" sz="2800">
                <a:solidFill>
                  <a:srgbClr val="000000"/>
                </a:solidFill>
                <a:latin typeface="Visby CF Medium" pitchFamily="50" charset="0"/>
              </a:rPr>
            </a:br>
            <a:r>
              <a:rPr lang="nl-NL" sz="2800">
                <a:solidFill>
                  <a:srgbClr val="000000"/>
                </a:solidFill>
                <a:latin typeface="Visby CF Medium" pitchFamily="50" charset="0"/>
              </a:rPr>
              <a:t>meer mensen worden beter</a:t>
            </a:r>
          </a:p>
        </p:txBody>
      </p:sp>
      <p:sp>
        <p:nvSpPr>
          <p:cNvPr id="20" name="Tijdelijke aanduiding voor tekst 2">
            <a:extLst>
              <a:ext uri="{FF2B5EF4-FFF2-40B4-BE49-F238E27FC236}">
                <a16:creationId xmlns:a16="http://schemas.microsoft.com/office/drawing/2014/main" id="{1119B58C-0D1F-E7B2-5716-0383FD5CD9FF}"/>
              </a:ext>
            </a:extLst>
          </p:cNvPr>
          <p:cNvSpPr txBox="1">
            <a:spLocks/>
          </p:cNvSpPr>
          <p:nvPr/>
        </p:nvSpPr>
        <p:spPr>
          <a:xfrm>
            <a:off x="8731405" y="4934363"/>
            <a:ext cx="3170148" cy="138499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Medium" pitchFamily="50" charset="0"/>
              </a:rPr>
              <a:t>Helaas is er ook nog heel veel dat ze niet weten</a:t>
            </a:r>
          </a:p>
        </p:txBody>
      </p:sp>
      <p:sp>
        <p:nvSpPr>
          <p:cNvPr id="27" name="Tijdelijke aanduiding voor tekst 2">
            <a:extLst>
              <a:ext uri="{FF2B5EF4-FFF2-40B4-BE49-F238E27FC236}">
                <a16:creationId xmlns:a16="http://schemas.microsoft.com/office/drawing/2014/main" id="{BABED7DB-7BD2-D891-9310-3B0FAC1176DE}"/>
              </a:ext>
            </a:extLst>
          </p:cNvPr>
          <p:cNvSpPr txBox="1">
            <a:spLocks/>
          </p:cNvSpPr>
          <p:nvPr/>
        </p:nvSpPr>
        <p:spPr>
          <a:xfrm>
            <a:off x="9020504" y="1284679"/>
            <a:ext cx="2610218" cy="1384995"/>
          </a:xfrm>
          <a:prstGeom prst="rect">
            <a:avLst/>
          </a:prstGeom>
          <a:noFill/>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nl-NL" sz="2800">
                <a:solidFill>
                  <a:srgbClr val="000000"/>
                </a:solidFill>
                <a:latin typeface="Visby CF Bold" pitchFamily="50" charset="0"/>
              </a:rPr>
              <a:t>Meer onderzoek nodig!</a:t>
            </a:r>
          </a:p>
        </p:txBody>
      </p:sp>
      <p:pic>
        <p:nvPicPr>
          <p:cNvPr id="33" name="onderzoek lange video">
            <a:hlinkClick r:id="" action="ppaction://media"/>
            <a:extLst>
              <a:ext uri="{FF2B5EF4-FFF2-40B4-BE49-F238E27FC236}">
                <a16:creationId xmlns:a16="http://schemas.microsoft.com/office/drawing/2014/main" id="{234B5C4F-0D4B-F37C-2D6D-2DCB8FFA8291}"/>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l="10570" r="10570"/>
          <a:stretch/>
        </p:blipFill>
        <p:spPr>
          <a:xfrm>
            <a:off x="3627863" y="1338882"/>
            <a:ext cx="4936274" cy="3325388"/>
          </a:xfrm>
          <a:prstGeom prst="roundRect">
            <a:avLst>
              <a:gd name="adj" fmla="val 0"/>
            </a:avLst>
          </a:prstGeom>
        </p:spPr>
      </p:pic>
      <p:sp>
        <p:nvSpPr>
          <p:cNvPr id="34" name="TextBox 7">
            <a:extLst>
              <a:ext uri="{FF2B5EF4-FFF2-40B4-BE49-F238E27FC236}">
                <a16:creationId xmlns:a16="http://schemas.microsoft.com/office/drawing/2014/main" id="{4DE09D6B-190D-1942-A0DE-D78556E0E356}"/>
              </a:ext>
            </a:extLst>
          </p:cNvPr>
          <p:cNvSpPr txBox="1"/>
          <p:nvPr/>
        </p:nvSpPr>
        <p:spPr>
          <a:xfrm>
            <a:off x="3646449" y="5147729"/>
            <a:ext cx="4899104" cy="952143"/>
          </a:xfrm>
          <a:prstGeom prst="roundRect">
            <a:avLst>
              <a:gd name="adj" fmla="val 50000"/>
            </a:avLst>
          </a:prstGeom>
          <a:solidFill>
            <a:schemeClr val="tx2"/>
          </a:solidFill>
        </p:spPr>
        <p:txBody>
          <a:bodyPr wrap="square" lIns="0" tIns="0" rIns="0" bIns="0" rtlCol="0" anchor="ctr" anchorCtr="0">
            <a:spAutoFit/>
          </a:bodyPr>
          <a:lstStyle/>
          <a:p>
            <a:pPr algn="ctr"/>
            <a:r>
              <a:rPr lang="nl-NL" sz="4400">
                <a:solidFill>
                  <a:schemeClr val="bg1"/>
                </a:solidFill>
                <a:latin typeface="Visby CF Bold" pitchFamily="50" charset="0"/>
                <a:ea typeface="Visby CF 1"/>
                <a:cs typeface="Visby CF 1"/>
                <a:sym typeface="Visby CF 1"/>
              </a:rPr>
              <a:t>Voor onderzoek</a:t>
            </a:r>
          </a:p>
        </p:txBody>
      </p:sp>
      <p:cxnSp>
        <p:nvCxnSpPr>
          <p:cNvPr id="36" name="Rechte verbindingslijn met pijl 35">
            <a:extLst>
              <a:ext uri="{FF2B5EF4-FFF2-40B4-BE49-F238E27FC236}">
                <a16:creationId xmlns:a16="http://schemas.microsoft.com/office/drawing/2014/main" id="{2B317361-BBC0-8569-5A3F-04A26BD7490B}"/>
              </a:ext>
            </a:extLst>
          </p:cNvPr>
          <p:cNvCxnSpPr>
            <a:cxnSpLocks/>
          </p:cNvCxnSpPr>
          <p:nvPr/>
        </p:nvCxnSpPr>
        <p:spPr>
          <a:xfrm>
            <a:off x="1828800" y="3001576"/>
            <a:ext cx="0" cy="1662694"/>
          </a:xfrm>
          <a:prstGeom prst="straightConnector1">
            <a:avLst/>
          </a:prstGeom>
          <a:ln w="76200" cap="rnd">
            <a:round/>
            <a:headEnd w="lg" len="lg"/>
            <a:tailEnd type="triangle" w="lg" len="med"/>
          </a:ln>
        </p:spPr>
        <p:style>
          <a:lnRef idx="1">
            <a:schemeClr val="accent1"/>
          </a:lnRef>
          <a:fillRef idx="0">
            <a:schemeClr val="accent1"/>
          </a:fillRef>
          <a:effectRef idx="0">
            <a:schemeClr val="accent1"/>
          </a:effectRef>
          <a:fontRef idx="minor">
            <a:schemeClr val="tx1"/>
          </a:fontRef>
        </p:style>
      </p:cxnSp>
      <p:cxnSp>
        <p:nvCxnSpPr>
          <p:cNvPr id="48" name="Rechte verbindingslijn met pijl 47">
            <a:extLst>
              <a:ext uri="{FF2B5EF4-FFF2-40B4-BE49-F238E27FC236}">
                <a16:creationId xmlns:a16="http://schemas.microsoft.com/office/drawing/2014/main" id="{480F58B3-374C-AEC9-0957-8F687B372F60}"/>
              </a:ext>
            </a:extLst>
          </p:cNvPr>
          <p:cNvCxnSpPr>
            <a:cxnSpLocks/>
          </p:cNvCxnSpPr>
          <p:nvPr/>
        </p:nvCxnSpPr>
        <p:spPr>
          <a:xfrm rot="10800000">
            <a:off x="10348332" y="2895601"/>
            <a:ext cx="0" cy="1662694"/>
          </a:xfrm>
          <a:prstGeom prst="straightConnector1">
            <a:avLst/>
          </a:prstGeom>
          <a:ln w="76200" cap="rnd">
            <a:solidFill>
              <a:schemeClr val="tx1"/>
            </a:solidFill>
            <a:round/>
            <a:headEnd w="lg" len="lg"/>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12205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67" fill="hold"/>
                                            <p:tgtEl>
                                              <p:spTgt spid="3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accel="58000" fill="hold" grpId="0" nodeType="clickEffect" p14:presetBounceEnd="56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56000">
                                          <p:cBhvr additive="base">
                                            <p:cTn id="11" dur="500" fill="hold"/>
                                            <p:tgtEl>
                                              <p:spTgt spid="34"/>
                                            </p:tgtEl>
                                            <p:attrNameLst>
                                              <p:attrName>ppt_x</p:attrName>
                                            </p:attrNameLst>
                                          </p:cBhvr>
                                          <p:tavLst>
                                            <p:tav tm="0">
                                              <p:val>
                                                <p:strVal val="#ppt_x"/>
                                              </p:val>
                                            </p:tav>
                                            <p:tav tm="100000">
                                              <p:val>
                                                <p:strVal val="#ppt_x"/>
                                              </p:val>
                                            </p:tav>
                                          </p:tavLst>
                                        </p:anim>
                                        <p:anim calcmode="lin" valueType="num" p14:bounceEnd="56000">
                                          <p:cBhvr additive="base">
                                            <p:cTn id="12"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par>
                              <p:cTn id="17" fill="hold">
                                <p:stCondLst>
                                  <p:cond delay="0"/>
                                </p:stCondLst>
                                <p:childTnLst>
                                  <p:par>
                                    <p:cTn id="18" presetID="22" presetClass="entr" presetSubtype="1"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9">
                                                <p:txEl>
                                                  <p:pRg st="0" end="0"/>
                                                </p:txEl>
                                              </p:spTgt>
                                            </p:tgtEl>
                                            <p:attrNameLst>
                                              <p:attrName>style.visibility</p:attrName>
                                            </p:attrNameLst>
                                          </p:cBhvr>
                                          <p:to>
                                            <p:strVal val="visible"/>
                                          </p:to>
                                        </p:set>
                                        <p:animEffect transition="in" filter="wipe(up)">
                                          <p:cBhvr>
                                            <p:cTn id="24" dur="500"/>
                                            <p:tgtEl>
                                              <p:spTgt spid="19">
                                                <p:txEl>
                                                  <p:pRg st="0" end="0"/>
                                                </p:txEl>
                                              </p:spTgt>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par>
                              <p:cTn id="34" fill="hold">
                                <p:stCondLst>
                                  <p:cond delay="0"/>
                                </p:stCondLst>
                                <p:childTnLst>
                                  <p:par>
                                    <p:cTn id="35" presetID="2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up)">
                                          <p:cBhvr>
                                            <p:cTn id="41" dur="500"/>
                                            <p:tgtEl>
                                              <p:spTgt spid="27">
                                                <p:txEl>
                                                  <p:pRg st="0" end="0"/>
                                                </p:tx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p:cTn id="44" dur="500" fill="hold"/>
                                            <p:tgtEl>
                                              <p:spTgt spid="49"/>
                                            </p:tgtEl>
                                            <p:attrNameLst>
                                              <p:attrName>ppt_w</p:attrName>
                                            </p:attrNameLst>
                                          </p:cBhvr>
                                          <p:tavLst>
                                            <p:tav tm="0">
                                              <p:val>
                                                <p:fltVal val="0"/>
                                              </p:val>
                                            </p:tav>
                                            <p:tav tm="100000">
                                              <p:val>
                                                <p:strVal val="#ppt_w"/>
                                              </p:val>
                                            </p:tav>
                                          </p:tavLst>
                                        </p:anim>
                                        <p:anim calcmode="lin" valueType="num">
                                          <p:cBhvr>
                                            <p:cTn id="45" dur="500" fill="hold"/>
                                            <p:tgtEl>
                                              <p:spTgt spid="49"/>
                                            </p:tgtEl>
                                            <p:attrNameLst>
                                              <p:attrName>ppt_h</p:attrName>
                                            </p:attrNameLst>
                                          </p:cBhvr>
                                          <p:tavLst>
                                            <p:tav tm="0">
                                              <p:val>
                                                <p:fltVal val="0"/>
                                              </p:val>
                                            </p:tav>
                                            <p:tav tm="100000">
                                              <p:val>
                                                <p:strVal val="#ppt_h"/>
                                              </p:val>
                                            </p:tav>
                                          </p:tavLst>
                                        </p:anim>
                                        <p:animEffect transition="in" filter="fade">
                                          <p:cBhvr>
                                            <p:cTn id="4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repeatCount="indefinite" fill="hold" display="0">
                      <p:stCondLst>
                        <p:cond delay="indefinite"/>
                      </p:stCondLst>
                    </p:cTn>
                    <p:tgtEl>
                      <p:spTgt spid="33"/>
                    </p:tgtEl>
                  </p:cMediaNode>
                </p:video>
              </p:childTnLst>
            </p:cTn>
          </p:par>
        </p:tnLst>
        <p:bldLst>
          <p:bldP spid="49" grpId="0" animBg="1"/>
          <p:bldP spid="47" grpId="0" animBg="1"/>
          <p:bldP spid="2" grpId="0"/>
          <p:bldP spid="19" grpId="0" build="allAtOnce"/>
          <p:bldP spid="20" grpId="0"/>
          <p:bldP spid="27" grpId="0" build="allAtOnce"/>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667" fill="hold"/>
                                            <p:tgtEl>
                                              <p:spTgt spid="3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accel="5800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par>
                              <p:cTn id="17" fill="hold">
                                <p:stCondLst>
                                  <p:cond delay="0"/>
                                </p:stCondLst>
                                <p:childTnLst>
                                  <p:par>
                                    <p:cTn id="18" presetID="22" presetClass="entr" presetSubtype="1"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9">
                                                <p:txEl>
                                                  <p:pRg st="0" end="0"/>
                                                </p:txEl>
                                              </p:spTgt>
                                            </p:tgtEl>
                                            <p:attrNameLst>
                                              <p:attrName>style.visibility</p:attrName>
                                            </p:attrNameLst>
                                          </p:cBhvr>
                                          <p:to>
                                            <p:strVal val="visible"/>
                                          </p:to>
                                        </p:set>
                                        <p:animEffect transition="in" filter="wipe(up)">
                                          <p:cBhvr>
                                            <p:cTn id="24" dur="500"/>
                                            <p:tgtEl>
                                              <p:spTgt spid="19">
                                                <p:txEl>
                                                  <p:pRg st="0" end="0"/>
                                                </p:txEl>
                                              </p:spTgt>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par>
                              <p:cTn id="34" fill="hold">
                                <p:stCondLst>
                                  <p:cond delay="0"/>
                                </p:stCondLst>
                                <p:childTnLst>
                                  <p:par>
                                    <p:cTn id="35" presetID="2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up)">
                                          <p:cBhvr>
                                            <p:cTn id="41" dur="500"/>
                                            <p:tgtEl>
                                              <p:spTgt spid="27">
                                                <p:txEl>
                                                  <p:pRg st="0" end="0"/>
                                                </p:tx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p:cTn id="44" dur="500" fill="hold"/>
                                            <p:tgtEl>
                                              <p:spTgt spid="49"/>
                                            </p:tgtEl>
                                            <p:attrNameLst>
                                              <p:attrName>ppt_w</p:attrName>
                                            </p:attrNameLst>
                                          </p:cBhvr>
                                          <p:tavLst>
                                            <p:tav tm="0">
                                              <p:val>
                                                <p:fltVal val="0"/>
                                              </p:val>
                                            </p:tav>
                                            <p:tav tm="100000">
                                              <p:val>
                                                <p:strVal val="#ppt_w"/>
                                              </p:val>
                                            </p:tav>
                                          </p:tavLst>
                                        </p:anim>
                                        <p:anim calcmode="lin" valueType="num">
                                          <p:cBhvr>
                                            <p:cTn id="45" dur="500" fill="hold"/>
                                            <p:tgtEl>
                                              <p:spTgt spid="49"/>
                                            </p:tgtEl>
                                            <p:attrNameLst>
                                              <p:attrName>ppt_h</p:attrName>
                                            </p:attrNameLst>
                                          </p:cBhvr>
                                          <p:tavLst>
                                            <p:tav tm="0">
                                              <p:val>
                                                <p:fltVal val="0"/>
                                              </p:val>
                                            </p:tav>
                                            <p:tav tm="100000">
                                              <p:val>
                                                <p:strVal val="#ppt_h"/>
                                              </p:val>
                                            </p:tav>
                                          </p:tavLst>
                                        </p:anim>
                                        <p:animEffect transition="in" filter="fade">
                                          <p:cBhvr>
                                            <p:cTn id="4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repeatCount="indefinite" fill="hold" display="0">
                      <p:stCondLst>
                        <p:cond delay="indefinite"/>
                      </p:stCondLst>
                    </p:cTn>
                    <p:tgtEl>
                      <p:spTgt spid="33"/>
                    </p:tgtEl>
                  </p:cMediaNode>
                </p:video>
              </p:childTnLst>
            </p:cTn>
          </p:par>
        </p:tnLst>
        <p:bldLst>
          <p:bldP spid="49" grpId="0" animBg="1"/>
          <p:bldP spid="47" grpId="0" animBg="1"/>
          <p:bldP spid="2" grpId="0"/>
          <p:bldP spid="19" grpId="0" build="allAtOnce"/>
          <p:bldP spid="20" grpId="0"/>
          <p:bldP spid="27" grpId="0" build="allAtOnce"/>
          <p:bldP spid="3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8" name="Tekstvak 27">
            <a:extLst>
              <a:ext uri="{FF2B5EF4-FFF2-40B4-BE49-F238E27FC236}">
                <a16:creationId xmlns:a16="http://schemas.microsoft.com/office/drawing/2014/main" id="{5132FC28-68D3-8A56-C1A0-B246E4290024}"/>
              </a:ext>
            </a:extLst>
          </p:cNvPr>
          <p:cNvSpPr txBox="1"/>
          <p:nvPr/>
        </p:nvSpPr>
        <p:spPr>
          <a:xfrm>
            <a:off x="990600" y="1447800"/>
            <a:ext cx="10134600" cy="3159904"/>
          </a:xfrm>
          <a:prstGeom prst="rect">
            <a:avLst/>
          </a:prstGeom>
          <a:noFill/>
        </p:spPr>
        <p:txBody>
          <a:bodyPr wrap="square">
            <a:spAutoFit/>
          </a:bodyPr>
          <a:lstStyle/>
          <a:p>
            <a:pPr marL="514350" indent="-514350">
              <a:lnSpc>
                <a:spcPct val="107000"/>
              </a:lnSpc>
              <a:spcAft>
                <a:spcPts val="1200"/>
              </a:spcAft>
              <a:buFont typeface="+mj-lt"/>
              <a:buAutoNum type="arabicPeriod"/>
            </a:pPr>
            <a:r>
              <a:rPr lang="nl-NL" sz="2400">
                <a:solidFill>
                  <a:schemeClr val="bg2"/>
                </a:solidFill>
                <a:latin typeface="Visby CF Medium" pitchFamily="50" charset="0"/>
              </a:rPr>
              <a:t>Bekijk elke dia goed van te voren. Sommige dia’s heb je misschien niet nodig: deze kan je weggooien.</a:t>
            </a:r>
          </a:p>
          <a:p>
            <a:pPr marL="514350" indent="-514350">
              <a:lnSpc>
                <a:spcPct val="107000"/>
              </a:lnSpc>
              <a:spcAft>
                <a:spcPts val="1200"/>
              </a:spcAft>
              <a:buFont typeface="+mj-lt"/>
              <a:buAutoNum type="arabicPeriod"/>
            </a:pPr>
            <a:r>
              <a:rPr lang="nl-NL" sz="2400">
                <a:solidFill>
                  <a:schemeClr val="bg2"/>
                </a:solidFill>
                <a:latin typeface="Visby CF Medium" pitchFamily="50" charset="0"/>
              </a:rPr>
              <a:t>Lees de tekst in de notities onder elke dia. Hier staat wat je kan doen of zeggen. Je kan zelf ook tekst maken en erbij schrijven.</a:t>
            </a:r>
          </a:p>
          <a:p>
            <a:pPr marL="514350" indent="-514350">
              <a:lnSpc>
                <a:spcPct val="107000"/>
              </a:lnSpc>
              <a:spcAft>
                <a:spcPts val="1200"/>
              </a:spcAft>
              <a:buFont typeface="+mj-lt"/>
              <a:buAutoNum type="arabicPeriod"/>
            </a:pPr>
            <a:r>
              <a:rPr lang="nl-NL" sz="2400">
                <a:solidFill>
                  <a:schemeClr val="bg2"/>
                </a:solidFill>
                <a:latin typeface="Visby CF Medium" pitchFamily="50" charset="0"/>
              </a:rPr>
              <a:t>Oefen je spreekbeurt eerst thuis in de presentatiemodus (F5) van Powerpoint. Er zit veel beweging in de dia’s! Vind je het er leuk uitzien?</a:t>
            </a:r>
          </a:p>
        </p:txBody>
      </p:sp>
      <p:sp>
        <p:nvSpPr>
          <p:cNvPr id="5" name="TextBox 7">
            <a:extLst>
              <a:ext uri="{FF2B5EF4-FFF2-40B4-BE49-F238E27FC236}">
                <a16:creationId xmlns:a16="http://schemas.microsoft.com/office/drawing/2014/main" id="{6168DD15-2FBE-029F-7348-BB273801321A}"/>
              </a:ext>
            </a:extLst>
          </p:cNvPr>
          <p:cNvSpPr txBox="1"/>
          <p:nvPr/>
        </p:nvSpPr>
        <p:spPr>
          <a:xfrm>
            <a:off x="1600200" y="228600"/>
            <a:ext cx="8380365" cy="929100"/>
          </a:xfrm>
          <a:prstGeom prst="rect">
            <a:avLst/>
          </a:prstGeom>
        </p:spPr>
        <p:txBody>
          <a:bodyPr wrap="square" lIns="0" tIns="0" rIns="0" bIns="0" rtlCol="0" anchor="t">
            <a:spAutoFit/>
          </a:bodyPr>
          <a:lstStyle/>
          <a:p>
            <a:pPr>
              <a:lnSpc>
                <a:spcPts val="7933"/>
              </a:lnSpc>
            </a:pPr>
            <a:r>
              <a:rPr lang="nl-NL" sz="4000">
                <a:latin typeface="Visby CF Bold" pitchFamily="50" charset="0"/>
                <a:ea typeface="Visby CF 1"/>
                <a:cs typeface="Visby CF 1"/>
                <a:sym typeface="Visby CF 1"/>
              </a:rPr>
              <a:t>Tips voor je spreekbeurt</a:t>
            </a:r>
          </a:p>
        </p:txBody>
      </p:sp>
      <p:grpSp>
        <p:nvGrpSpPr>
          <p:cNvPr id="42" name="Groep 41">
            <a:extLst>
              <a:ext uri="{FF2B5EF4-FFF2-40B4-BE49-F238E27FC236}">
                <a16:creationId xmlns:a16="http://schemas.microsoft.com/office/drawing/2014/main" id="{2423B422-55FF-A9D9-AA35-48E2441DEA91}"/>
              </a:ext>
            </a:extLst>
          </p:cNvPr>
          <p:cNvGrpSpPr/>
          <p:nvPr/>
        </p:nvGrpSpPr>
        <p:grpSpPr>
          <a:xfrm>
            <a:off x="609600" y="2590800"/>
            <a:ext cx="304800" cy="3810000"/>
            <a:chOff x="609600" y="2590800"/>
            <a:chExt cx="304800" cy="3810000"/>
          </a:xfrm>
        </p:grpSpPr>
        <p:cxnSp>
          <p:nvCxnSpPr>
            <p:cNvPr id="31" name="Rechte verbindingslijn met pijl 30">
              <a:extLst>
                <a:ext uri="{FF2B5EF4-FFF2-40B4-BE49-F238E27FC236}">
                  <a16:creationId xmlns:a16="http://schemas.microsoft.com/office/drawing/2014/main" id="{F86733E8-33C5-06F7-C47E-D07D48FBEDA5}"/>
                </a:ext>
              </a:extLst>
            </p:cNvPr>
            <p:cNvCxnSpPr>
              <a:cxnSpLocks/>
            </p:cNvCxnSpPr>
            <p:nvPr/>
          </p:nvCxnSpPr>
          <p:spPr>
            <a:xfrm>
              <a:off x="609600" y="2590800"/>
              <a:ext cx="0" cy="3810000"/>
            </a:xfrm>
            <a:prstGeom prst="straightConnector1">
              <a:avLst/>
            </a:prstGeom>
            <a:ln w="38100" cap="rnd">
              <a:round/>
              <a:tailEnd type="arrow" w="lg" len="lg"/>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3655A4CD-9003-2F7D-73CF-F8555126E968}"/>
                </a:ext>
              </a:extLst>
            </p:cNvPr>
            <p:cNvCxnSpPr>
              <a:cxnSpLocks/>
            </p:cNvCxnSpPr>
            <p:nvPr/>
          </p:nvCxnSpPr>
          <p:spPr>
            <a:xfrm>
              <a:off x="609600" y="2590800"/>
              <a:ext cx="304800" cy="0"/>
            </a:xfrm>
            <a:prstGeom prst="line">
              <a:avLst/>
            </a:prstGeom>
            <a:ln w="38100" cap="rnd">
              <a:round/>
              <a:tailEnd type="non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3248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47CED-B1A8-34A4-9B21-BBBC16378328}"/>
            </a:ext>
          </a:extLst>
        </p:cNvPr>
        <p:cNvGrpSpPr/>
        <p:nvPr/>
      </p:nvGrpSpPr>
      <p:grpSpPr>
        <a:xfrm>
          <a:off x="0" y="0"/>
          <a:ext cx="0" cy="0"/>
          <a:chOff x="0" y="0"/>
          <a:chExt cx="0" cy="0"/>
        </a:xfrm>
      </p:grpSpPr>
      <p:grpSp>
        <p:nvGrpSpPr>
          <p:cNvPr id="109" name="Groep 108">
            <a:extLst>
              <a:ext uri="{FF2B5EF4-FFF2-40B4-BE49-F238E27FC236}">
                <a16:creationId xmlns:a16="http://schemas.microsoft.com/office/drawing/2014/main" id="{CEF81659-CC4E-8010-0F85-3C34A7DFA82C}"/>
              </a:ext>
            </a:extLst>
          </p:cNvPr>
          <p:cNvGrpSpPr/>
          <p:nvPr/>
        </p:nvGrpSpPr>
        <p:grpSpPr>
          <a:xfrm>
            <a:off x="0" y="1116101"/>
            <a:ext cx="12194721" cy="4267760"/>
            <a:chOff x="0" y="1116101"/>
            <a:chExt cx="12194721" cy="4267760"/>
          </a:xfrm>
        </p:grpSpPr>
        <p:pic>
          <p:nvPicPr>
            <p:cNvPr id="5" name="Graphic 4">
              <a:extLst>
                <a:ext uri="{FF2B5EF4-FFF2-40B4-BE49-F238E27FC236}">
                  <a16:creationId xmlns:a16="http://schemas.microsoft.com/office/drawing/2014/main" id="{BF4A08AC-B01E-B986-3986-CC75A937DF8A}"/>
                </a:ext>
              </a:extLst>
            </p:cNvPr>
            <p:cNvPicPr>
              <a:picLocks noChangeAspect="1"/>
            </p:cNvPicPr>
            <p:nvPr/>
          </p:nvPicPr>
          <p:blipFill>
            <a:blip r:embed="rId3">
              <a:extLst>
                <a:ext uri="{96DAC541-7B7A-43D3-8B79-37D633B846F1}">
                  <asvg:svgBlip xmlns:asvg="http://schemas.microsoft.com/office/drawing/2016/SVG/main" r:embed="rId4"/>
                </a:ext>
              </a:extLst>
            </a:blip>
            <a:srcRect b="23333"/>
            <a:stretch/>
          </p:blipFill>
          <p:spPr>
            <a:xfrm>
              <a:off x="2906479" y="1116101"/>
              <a:ext cx="6553202" cy="4267760"/>
            </a:xfrm>
            <a:prstGeom prst="rect">
              <a:avLst/>
            </a:prstGeom>
          </p:spPr>
        </p:pic>
        <p:cxnSp>
          <p:nvCxnSpPr>
            <p:cNvPr id="107" name="Rechte verbindingslijn 106">
              <a:extLst>
                <a:ext uri="{FF2B5EF4-FFF2-40B4-BE49-F238E27FC236}">
                  <a16:creationId xmlns:a16="http://schemas.microsoft.com/office/drawing/2014/main" id="{09E244DC-A018-EBD4-E7E2-A0CF8F9006E6}"/>
                </a:ext>
              </a:extLst>
            </p:cNvPr>
            <p:cNvCxnSpPr/>
            <p:nvPr/>
          </p:nvCxnSpPr>
          <p:spPr>
            <a:xfrm flipH="1">
              <a:off x="0" y="5194800"/>
              <a:ext cx="3581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Rechte verbindingslijn 107">
              <a:extLst>
                <a:ext uri="{FF2B5EF4-FFF2-40B4-BE49-F238E27FC236}">
                  <a16:creationId xmlns:a16="http://schemas.microsoft.com/office/drawing/2014/main" id="{0593E232-8F48-1ABB-970F-EABE383D3DB1}"/>
                </a:ext>
              </a:extLst>
            </p:cNvPr>
            <p:cNvCxnSpPr/>
            <p:nvPr/>
          </p:nvCxnSpPr>
          <p:spPr>
            <a:xfrm flipH="1">
              <a:off x="8613321" y="5194800"/>
              <a:ext cx="3581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5" name="Groep 74">
            <a:extLst>
              <a:ext uri="{FF2B5EF4-FFF2-40B4-BE49-F238E27FC236}">
                <a16:creationId xmlns:a16="http://schemas.microsoft.com/office/drawing/2014/main" id="{802F34FB-B272-825C-3C21-CA2291743805}"/>
              </a:ext>
            </a:extLst>
          </p:cNvPr>
          <p:cNvGrpSpPr/>
          <p:nvPr/>
        </p:nvGrpSpPr>
        <p:grpSpPr>
          <a:xfrm>
            <a:off x="4743228" y="5422244"/>
            <a:ext cx="2705544" cy="731260"/>
            <a:chOff x="2397794" y="2360897"/>
            <a:chExt cx="7396129" cy="1999044"/>
          </a:xfrm>
        </p:grpSpPr>
        <p:sp>
          <p:nvSpPr>
            <p:cNvPr id="71" name="Vrije vorm: vorm 70">
              <a:extLst>
                <a:ext uri="{FF2B5EF4-FFF2-40B4-BE49-F238E27FC236}">
                  <a16:creationId xmlns:a16="http://schemas.microsoft.com/office/drawing/2014/main" id="{A35EA7BE-CCE4-879C-356A-60F256087DE3}"/>
                </a:ext>
              </a:extLst>
            </p:cNvPr>
            <p:cNvSpPr/>
            <p:nvPr/>
          </p:nvSpPr>
          <p:spPr>
            <a:xfrm>
              <a:off x="2397794" y="2360897"/>
              <a:ext cx="2247466" cy="1999044"/>
            </a:xfrm>
            <a:custGeom>
              <a:avLst/>
              <a:gdLst>
                <a:gd name="connsiteX0" fmla="*/ 2240267 w 2247466"/>
                <a:gd name="connsiteY0" fmla="*/ 977583 h 1999044"/>
                <a:gd name="connsiteX1" fmla="*/ 1983914 w 2247466"/>
                <a:gd name="connsiteY1" fmla="*/ 210781 h 1999044"/>
                <a:gd name="connsiteX2" fmla="*/ 1939306 w 2247466"/>
                <a:gd name="connsiteY2" fmla="*/ 150928 h 1999044"/>
                <a:gd name="connsiteX3" fmla="*/ 1754100 w 2247466"/>
                <a:gd name="connsiteY3" fmla="*/ 17669 h 1999044"/>
                <a:gd name="connsiteX4" fmla="*/ 1636652 w 2247466"/>
                <a:gd name="connsiteY4" fmla="*/ 22751 h 1999044"/>
                <a:gd name="connsiteX5" fmla="*/ 1215984 w 2247466"/>
                <a:gd name="connsiteY5" fmla="*/ 418574 h 1999044"/>
                <a:gd name="connsiteX6" fmla="*/ 1577928 w 2247466"/>
                <a:gd name="connsiteY6" fmla="*/ 680574 h 1999044"/>
                <a:gd name="connsiteX7" fmla="*/ 1625923 w 2247466"/>
                <a:gd name="connsiteY7" fmla="*/ 830208 h 1999044"/>
                <a:gd name="connsiteX8" fmla="*/ 1482501 w 2247466"/>
                <a:gd name="connsiteY8" fmla="*/ 1271768 h 1999044"/>
                <a:gd name="connsiteX9" fmla="*/ 1354889 w 2247466"/>
                <a:gd name="connsiteY9" fmla="*/ 1364372 h 1999044"/>
                <a:gd name="connsiteX10" fmla="*/ 890743 w 2247466"/>
                <a:gd name="connsiteY10" fmla="*/ 1364372 h 1999044"/>
                <a:gd name="connsiteX11" fmla="*/ 763131 w 2247466"/>
                <a:gd name="connsiteY11" fmla="*/ 1271768 h 1999044"/>
                <a:gd name="connsiteX12" fmla="*/ 619708 w 2247466"/>
                <a:gd name="connsiteY12" fmla="*/ 830208 h 1999044"/>
                <a:gd name="connsiteX13" fmla="*/ 667704 w 2247466"/>
                <a:gd name="connsiteY13" fmla="*/ 680574 h 1999044"/>
                <a:gd name="connsiteX14" fmla="*/ 1029648 w 2247466"/>
                <a:gd name="connsiteY14" fmla="*/ 418574 h 1999044"/>
                <a:gd name="connsiteX15" fmla="*/ 609545 w 2247466"/>
                <a:gd name="connsiteY15" fmla="*/ 22751 h 1999044"/>
                <a:gd name="connsiteX16" fmla="*/ 491532 w 2247466"/>
                <a:gd name="connsiteY16" fmla="*/ 17669 h 1999044"/>
                <a:gd name="connsiteX17" fmla="*/ 306325 w 2247466"/>
                <a:gd name="connsiteY17" fmla="*/ 150928 h 1999044"/>
                <a:gd name="connsiteX18" fmla="*/ 262282 w 2247466"/>
                <a:gd name="connsiteY18" fmla="*/ 210781 h 1999044"/>
                <a:gd name="connsiteX19" fmla="*/ 5929 w 2247466"/>
                <a:gd name="connsiteY19" fmla="*/ 977583 h 1999044"/>
                <a:gd name="connsiteX20" fmla="*/ 5929 w 2247466"/>
                <a:gd name="connsiteY20" fmla="*/ 1052682 h 1999044"/>
                <a:gd name="connsiteX21" fmla="*/ 135799 w 2247466"/>
                <a:gd name="connsiteY21" fmla="*/ 1452458 h 1999044"/>
                <a:gd name="connsiteX22" fmla="*/ 178149 w 2247466"/>
                <a:gd name="connsiteY22" fmla="*/ 1512311 h 1999044"/>
                <a:gd name="connsiteX23" fmla="*/ 778376 w 2247466"/>
                <a:gd name="connsiteY23" fmla="*/ 1974199 h 1999044"/>
                <a:gd name="connsiteX24" fmla="*/ 851217 w 2247466"/>
                <a:gd name="connsiteY24" fmla="*/ 1999044 h 1999044"/>
                <a:gd name="connsiteX25" fmla="*/ 1396673 w 2247466"/>
                <a:gd name="connsiteY25" fmla="*/ 1999044 h 1999044"/>
                <a:gd name="connsiteX26" fmla="*/ 1469514 w 2247466"/>
                <a:gd name="connsiteY26" fmla="*/ 1974199 h 1999044"/>
                <a:gd name="connsiteX27" fmla="*/ 2069742 w 2247466"/>
                <a:gd name="connsiteY27" fmla="*/ 1512311 h 1999044"/>
                <a:gd name="connsiteX28" fmla="*/ 2112091 w 2247466"/>
                <a:gd name="connsiteY28" fmla="*/ 1452458 h 1999044"/>
                <a:gd name="connsiteX29" fmla="*/ 2241961 w 2247466"/>
                <a:gd name="connsiteY29" fmla="*/ 1052682 h 1999044"/>
                <a:gd name="connsiteX30" fmla="*/ 2241961 w 2247466"/>
                <a:gd name="connsiteY30" fmla="*/ 977583 h 1999044"/>
                <a:gd name="connsiteX31" fmla="*/ 1462173 w 2247466"/>
                <a:gd name="connsiteY31" fmla="*/ 404458 h 1999044"/>
                <a:gd name="connsiteX32" fmla="*/ 1701587 w 2247466"/>
                <a:gd name="connsiteY32" fmla="*/ 171255 h 1999044"/>
                <a:gd name="connsiteX33" fmla="*/ 1814518 w 2247466"/>
                <a:gd name="connsiteY33" fmla="*/ 252001 h 1999044"/>
                <a:gd name="connsiteX34" fmla="*/ 1705539 w 2247466"/>
                <a:gd name="connsiteY34" fmla="*/ 585712 h 1999044"/>
                <a:gd name="connsiteX35" fmla="*/ 1668837 w 2247466"/>
                <a:gd name="connsiteY35" fmla="*/ 553527 h 1999044"/>
                <a:gd name="connsiteX36" fmla="*/ 1462173 w 2247466"/>
                <a:gd name="connsiteY36" fmla="*/ 403893 h 1999044"/>
                <a:gd name="connsiteX37" fmla="*/ 544609 w 2247466"/>
                <a:gd name="connsiteY37" fmla="*/ 171255 h 1999044"/>
                <a:gd name="connsiteX38" fmla="*/ 784023 w 2247466"/>
                <a:gd name="connsiteY38" fmla="*/ 404458 h 1999044"/>
                <a:gd name="connsiteX39" fmla="*/ 577359 w 2247466"/>
                <a:gd name="connsiteY39" fmla="*/ 554091 h 1999044"/>
                <a:gd name="connsiteX40" fmla="*/ 540657 w 2247466"/>
                <a:gd name="connsiteY40" fmla="*/ 586277 h 1999044"/>
                <a:gd name="connsiteX41" fmla="*/ 432243 w 2247466"/>
                <a:gd name="connsiteY41" fmla="*/ 252566 h 1999044"/>
                <a:gd name="connsiteX42" fmla="*/ 544609 w 2247466"/>
                <a:gd name="connsiteY42" fmla="*/ 171820 h 1999044"/>
                <a:gd name="connsiteX43" fmla="*/ 156692 w 2247466"/>
                <a:gd name="connsiteY43" fmla="*/ 1015979 h 1999044"/>
                <a:gd name="connsiteX44" fmla="*/ 339640 w 2247466"/>
                <a:gd name="connsiteY44" fmla="*/ 470522 h 1999044"/>
                <a:gd name="connsiteX45" fmla="*/ 472334 w 2247466"/>
                <a:gd name="connsiteY45" fmla="*/ 878204 h 1999044"/>
                <a:gd name="connsiteX46" fmla="*/ 472334 w 2247466"/>
                <a:gd name="connsiteY46" fmla="*/ 878204 h 1999044"/>
                <a:gd name="connsiteX47" fmla="*/ 615756 w 2247466"/>
                <a:gd name="connsiteY47" fmla="*/ 1319764 h 1999044"/>
                <a:gd name="connsiteX48" fmla="*/ 634390 w 2247466"/>
                <a:gd name="connsiteY48" fmla="*/ 1364372 h 1999044"/>
                <a:gd name="connsiteX49" fmla="*/ 269623 w 2247466"/>
                <a:gd name="connsiteY49" fmla="*/ 1364372 h 1999044"/>
                <a:gd name="connsiteX50" fmla="*/ 156692 w 2247466"/>
                <a:gd name="connsiteY50" fmla="*/ 1015979 h 1999044"/>
                <a:gd name="connsiteX51" fmla="*/ 1383686 w 2247466"/>
                <a:gd name="connsiteY51" fmla="*/ 1843199 h 1999044"/>
                <a:gd name="connsiteX52" fmla="*/ 863075 w 2247466"/>
                <a:gd name="connsiteY52" fmla="*/ 1843199 h 1999044"/>
                <a:gd name="connsiteX53" fmla="*/ 442407 w 2247466"/>
                <a:gd name="connsiteY53" fmla="*/ 1519652 h 1999044"/>
                <a:gd name="connsiteX54" fmla="*/ 1804919 w 2247466"/>
                <a:gd name="connsiteY54" fmla="*/ 1519652 h 1999044"/>
                <a:gd name="connsiteX55" fmla="*/ 1383686 w 2247466"/>
                <a:gd name="connsiteY55" fmla="*/ 1843199 h 1999044"/>
                <a:gd name="connsiteX56" fmla="*/ 1976574 w 2247466"/>
                <a:gd name="connsiteY56" fmla="*/ 1364372 h 1999044"/>
                <a:gd name="connsiteX57" fmla="*/ 1612371 w 2247466"/>
                <a:gd name="connsiteY57" fmla="*/ 1364372 h 1999044"/>
                <a:gd name="connsiteX58" fmla="*/ 1631005 w 2247466"/>
                <a:gd name="connsiteY58" fmla="*/ 1319764 h 1999044"/>
                <a:gd name="connsiteX59" fmla="*/ 1774427 w 2247466"/>
                <a:gd name="connsiteY59" fmla="*/ 878768 h 1999044"/>
                <a:gd name="connsiteX60" fmla="*/ 1774427 w 2247466"/>
                <a:gd name="connsiteY60" fmla="*/ 878768 h 1999044"/>
                <a:gd name="connsiteX61" fmla="*/ 1907121 w 2247466"/>
                <a:gd name="connsiteY61" fmla="*/ 471087 h 1999044"/>
                <a:gd name="connsiteX62" fmla="*/ 2089505 w 2247466"/>
                <a:gd name="connsiteY62" fmla="*/ 1016544 h 1999044"/>
                <a:gd name="connsiteX63" fmla="*/ 1976574 w 2247466"/>
                <a:gd name="connsiteY63" fmla="*/ 1364936 h 199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247466" h="1999044">
                  <a:moveTo>
                    <a:pt x="2240267" y="977583"/>
                  </a:moveTo>
                  <a:lnTo>
                    <a:pt x="1983914" y="210781"/>
                  </a:lnTo>
                  <a:cubicBezTo>
                    <a:pt x="1976009" y="187630"/>
                    <a:pt x="1959069" y="164479"/>
                    <a:pt x="1939306" y="150928"/>
                  </a:cubicBezTo>
                  <a:lnTo>
                    <a:pt x="1754100" y="17669"/>
                  </a:lnTo>
                  <a:cubicBezTo>
                    <a:pt x="1718527" y="-7740"/>
                    <a:pt x="1669402" y="-5482"/>
                    <a:pt x="1636652" y="22751"/>
                  </a:cubicBezTo>
                  <a:lnTo>
                    <a:pt x="1215984" y="418574"/>
                  </a:lnTo>
                  <a:lnTo>
                    <a:pt x="1577928" y="680574"/>
                  </a:lnTo>
                  <a:cubicBezTo>
                    <a:pt x="1624794" y="714454"/>
                    <a:pt x="1643992" y="774872"/>
                    <a:pt x="1625923" y="830208"/>
                  </a:cubicBezTo>
                  <a:lnTo>
                    <a:pt x="1482501" y="1271768"/>
                  </a:lnTo>
                  <a:cubicBezTo>
                    <a:pt x="1464432" y="1327104"/>
                    <a:pt x="1413048" y="1364372"/>
                    <a:pt x="1354889" y="1364372"/>
                  </a:cubicBezTo>
                  <a:lnTo>
                    <a:pt x="890743" y="1364372"/>
                  </a:lnTo>
                  <a:cubicBezTo>
                    <a:pt x="832019" y="1364372"/>
                    <a:pt x="781200" y="1327104"/>
                    <a:pt x="763131" y="1271768"/>
                  </a:cubicBezTo>
                  <a:lnTo>
                    <a:pt x="619708" y="830208"/>
                  </a:lnTo>
                  <a:cubicBezTo>
                    <a:pt x="601640" y="774872"/>
                    <a:pt x="621402" y="714454"/>
                    <a:pt x="667704" y="680574"/>
                  </a:cubicBezTo>
                  <a:lnTo>
                    <a:pt x="1029648" y="418574"/>
                  </a:lnTo>
                  <a:lnTo>
                    <a:pt x="609545" y="22751"/>
                  </a:lnTo>
                  <a:cubicBezTo>
                    <a:pt x="576795" y="-4917"/>
                    <a:pt x="527105" y="-7176"/>
                    <a:pt x="491532" y="17669"/>
                  </a:cubicBezTo>
                  <a:lnTo>
                    <a:pt x="306325" y="150928"/>
                  </a:lnTo>
                  <a:cubicBezTo>
                    <a:pt x="286562" y="165044"/>
                    <a:pt x="269623" y="188195"/>
                    <a:pt x="262282" y="210781"/>
                  </a:cubicBezTo>
                  <a:lnTo>
                    <a:pt x="5929" y="977583"/>
                  </a:lnTo>
                  <a:cubicBezTo>
                    <a:pt x="-1976" y="1000734"/>
                    <a:pt x="-1976" y="1029531"/>
                    <a:pt x="5929" y="1052682"/>
                  </a:cubicBezTo>
                  <a:lnTo>
                    <a:pt x="135799" y="1452458"/>
                  </a:lnTo>
                  <a:cubicBezTo>
                    <a:pt x="143140" y="1475044"/>
                    <a:pt x="158950" y="1497630"/>
                    <a:pt x="178149" y="1512311"/>
                  </a:cubicBezTo>
                  <a:lnTo>
                    <a:pt x="778376" y="1974199"/>
                  </a:lnTo>
                  <a:cubicBezTo>
                    <a:pt x="798139" y="1989445"/>
                    <a:pt x="826372" y="1999044"/>
                    <a:pt x="851217" y="1999044"/>
                  </a:cubicBezTo>
                  <a:lnTo>
                    <a:pt x="1396673" y="1999044"/>
                  </a:lnTo>
                  <a:cubicBezTo>
                    <a:pt x="1421518" y="1999044"/>
                    <a:pt x="1449751" y="1989445"/>
                    <a:pt x="1469514" y="1974199"/>
                  </a:cubicBezTo>
                  <a:lnTo>
                    <a:pt x="2069742" y="1512311"/>
                  </a:lnTo>
                  <a:cubicBezTo>
                    <a:pt x="2088375" y="1497630"/>
                    <a:pt x="2104186" y="1475044"/>
                    <a:pt x="2112091" y="1452458"/>
                  </a:cubicBezTo>
                  <a:lnTo>
                    <a:pt x="2241961" y="1052682"/>
                  </a:lnTo>
                  <a:cubicBezTo>
                    <a:pt x="2249302" y="1029531"/>
                    <a:pt x="2249302" y="1000169"/>
                    <a:pt x="2241961" y="977583"/>
                  </a:cubicBezTo>
                  <a:moveTo>
                    <a:pt x="1462173" y="404458"/>
                  </a:moveTo>
                  <a:lnTo>
                    <a:pt x="1701587" y="171255"/>
                  </a:lnTo>
                  <a:lnTo>
                    <a:pt x="1814518" y="252001"/>
                  </a:lnTo>
                  <a:lnTo>
                    <a:pt x="1705539" y="585712"/>
                  </a:lnTo>
                  <a:cubicBezTo>
                    <a:pt x="1694246" y="574419"/>
                    <a:pt x="1682389" y="563691"/>
                    <a:pt x="1668837" y="553527"/>
                  </a:cubicBezTo>
                  <a:lnTo>
                    <a:pt x="1462173" y="403893"/>
                  </a:lnTo>
                  <a:close/>
                  <a:moveTo>
                    <a:pt x="544609" y="171255"/>
                  </a:moveTo>
                  <a:lnTo>
                    <a:pt x="784023" y="404458"/>
                  </a:lnTo>
                  <a:lnTo>
                    <a:pt x="577359" y="554091"/>
                  </a:lnTo>
                  <a:cubicBezTo>
                    <a:pt x="564372" y="564255"/>
                    <a:pt x="551950" y="574984"/>
                    <a:pt x="540657" y="586277"/>
                  </a:cubicBezTo>
                  <a:lnTo>
                    <a:pt x="432243" y="252566"/>
                  </a:lnTo>
                  <a:lnTo>
                    <a:pt x="544609" y="171820"/>
                  </a:lnTo>
                  <a:close/>
                  <a:moveTo>
                    <a:pt x="156692" y="1015979"/>
                  </a:moveTo>
                  <a:lnTo>
                    <a:pt x="339640" y="470522"/>
                  </a:lnTo>
                  <a:lnTo>
                    <a:pt x="472334" y="878204"/>
                  </a:lnTo>
                  <a:lnTo>
                    <a:pt x="472334" y="878204"/>
                  </a:lnTo>
                  <a:cubicBezTo>
                    <a:pt x="472334" y="878204"/>
                    <a:pt x="615756" y="1319764"/>
                    <a:pt x="615756" y="1319764"/>
                  </a:cubicBezTo>
                  <a:cubicBezTo>
                    <a:pt x="620838" y="1335574"/>
                    <a:pt x="627049" y="1350255"/>
                    <a:pt x="634390" y="1364372"/>
                  </a:cubicBezTo>
                  <a:lnTo>
                    <a:pt x="269623" y="1364372"/>
                  </a:lnTo>
                  <a:lnTo>
                    <a:pt x="156692" y="1015979"/>
                  </a:lnTo>
                  <a:close/>
                  <a:moveTo>
                    <a:pt x="1383686" y="1843199"/>
                  </a:moveTo>
                  <a:lnTo>
                    <a:pt x="863075" y="1843199"/>
                  </a:lnTo>
                  <a:lnTo>
                    <a:pt x="442407" y="1519652"/>
                  </a:lnTo>
                  <a:lnTo>
                    <a:pt x="1804919" y="1519652"/>
                  </a:lnTo>
                  <a:lnTo>
                    <a:pt x="1383686" y="1843199"/>
                  </a:lnTo>
                  <a:close/>
                  <a:moveTo>
                    <a:pt x="1976574" y="1364372"/>
                  </a:moveTo>
                  <a:lnTo>
                    <a:pt x="1612371" y="1364372"/>
                  </a:lnTo>
                  <a:cubicBezTo>
                    <a:pt x="1619712" y="1350255"/>
                    <a:pt x="1625923" y="1335574"/>
                    <a:pt x="1631005" y="1319764"/>
                  </a:cubicBezTo>
                  <a:lnTo>
                    <a:pt x="1774427" y="878768"/>
                  </a:lnTo>
                  <a:cubicBezTo>
                    <a:pt x="1774427" y="878768"/>
                    <a:pt x="1774427" y="878768"/>
                    <a:pt x="1774427" y="878768"/>
                  </a:cubicBezTo>
                  <a:lnTo>
                    <a:pt x="1907121" y="471087"/>
                  </a:lnTo>
                  <a:lnTo>
                    <a:pt x="2089505" y="1016544"/>
                  </a:lnTo>
                  <a:lnTo>
                    <a:pt x="1976574" y="1364936"/>
                  </a:lnTo>
                  <a:close/>
                </a:path>
              </a:pathLst>
            </a:custGeom>
            <a:solidFill>
              <a:srgbClr val="FA0F0E"/>
            </a:solidFill>
            <a:ln w="56423" cap="flat">
              <a:noFill/>
              <a:prstDash val="solid"/>
              <a:miter/>
            </a:ln>
          </p:spPr>
          <p:txBody>
            <a:bodyPr rtlCol="0" anchor="ctr"/>
            <a:lstStyle/>
            <a:p>
              <a:endParaRPr lang="nl-NL"/>
            </a:p>
          </p:txBody>
        </p:sp>
        <p:sp>
          <p:nvSpPr>
            <p:cNvPr id="72" name="Vrije vorm: vorm 71">
              <a:extLst>
                <a:ext uri="{FF2B5EF4-FFF2-40B4-BE49-F238E27FC236}">
                  <a16:creationId xmlns:a16="http://schemas.microsoft.com/office/drawing/2014/main" id="{9610D830-0C3B-2B7A-11A0-9EE7B71AEC77}"/>
                </a:ext>
              </a:extLst>
            </p:cNvPr>
            <p:cNvSpPr/>
            <p:nvPr/>
          </p:nvSpPr>
          <p:spPr>
            <a:xfrm>
              <a:off x="6384538" y="2628143"/>
              <a:ext cx="2141170" cy="1525698"/>
            </a:xfrm>
            <a:custGeom>
              <a:avLst/>
              <a:gdLst>
                <a:gd name="connsiteX0" fmla="*/ 1502546 w 2141170"/>
                <a:gd name="connsiteY0" fmla="*/ 930552 h 1525698"/>
                <a:gd name="connsiteX1" fmla="*/ 1206102 w 2141170"/>
                <a:gd name="connsiteY1" fmla="*/ 0 h 1525698"/>
                <a:gd name="connsiteX2" fmla="*/ 937327 w 2141170"/>
                <a:gd name="connsiteY2" fmla="*/ 0 h 1525698"/>
                <a:gd name="connsiteX3" fmla="*/ 630154 w 2141170"/>
                <a:gd name="connsiteY3" fmla="*/ 930552 h 1525698"/>
                <a:gd name="connsiteX4" fmla="*/ 356862 w 2141170"/>
                <a:gd name="connsiteY4" fmla="*/ 0 h 1525698"/>
                <a:gd name="connsiteX5" fmla="*/ 0 w 2141170"/>
                <a:gd name="connsiteY5" fmla="*/ 0 h 1525698"/>
                <a:gd name="connsiteX6" fmla="*/ 479392 w 2141170"/>
                <a:gd name="connsiteY6" fmla="*/ 1525698 h 1525698"/>
                <a:gd name="connsiteX7" fmla="*/ 748167 w 2141170"/>
                <a:gd name="connsiteY7" fmla="*/ 1525698 h 1525698"/>
                <a:gd name="connsiteX8" fmla="*/ 1070585 w 2141170"/>
                <a:gd name="connsiteY8" fmla="*/ 571431 h 1525698"/>
                <a:gd name="connsiteX9" fmla="*/ 1395262 w 2141170"/>
                <a:gd name="connsiteY9" fmla="*/ 1525698 h 1525698"/>
                <a:gd name="connsiteX10" fmla="*/ 1664037 w 2141170"/>
                <a:gd name="connsiteY10" fmla="*/ 1525698 h 1525698"/>
                <a:gd name="connsiteX11" fmla="*/ 2141170 w 2141170"/>
                <a:gd name="connsiteY11" fmla="*/ 0 h 1525698"/>
                <a:gd name="connsiteX12" fmla="*/ 1784309 w 2141170"/>
                <a:gd name="connsiteY12" fmla="*/ 0 h 1525698"/>
                <a:gd name="connsiteX13" fmla="*/ 1502546 w 2141170"/>
                <a:gd name="connsiteY13" fmla="*/ 930552 h 152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41170" h="1525698">
                  <a:moveTo>
                    <a:pt x="1502546" y="930552"/>
                  </a:moveTo>
                  <a:lnTo>
                    <a:pt x="1206102" y="0"/>
                  </a:lnTo>
                  <a:lnTo>
                    <a:pt x="937327" y="0"/>
                  </a:lnTo>
                  <a:lnTo>
                    <a:pt x="630154" y="930552"/>
                  </a:lnTo>
                  <a:lnTo>
                    <a:pt x="356862" y="0"/>
                  </a:lnTo>
                  <a:lnTo>
                    <a:pt x="0" y="0"/>
                  </a:lnTo>
                  <a:lnTo>
                    <a:pt x="479392" y="1525698"/>
                  </a:lnTo>
                  <a:lnTo>
                    <a:pt x="748167" y="1525698"/>
                  </a:lnTo>
                  <a:lnTo>
                    <a:pt x="1070585" y="571431"/>
                  </a:lnTo>
                  <a:lnTo>
                    <a:pt x="1395262" y="1525698"/>
                  </a:lnTo>
                  <a:lnTo>
                    <a:pt x="1664037" y="1525698"/>
                  </a:lnTo>
                  <a:lnTo>
                    <a:pt x="2141170" y="0"/>
                  </a:lnTo>
                  <a:lnTo>
                    <a:pt x="1784309" y="0"/>
                  </a:lnTo>
                  <a:lnTo>
                    <a:pt x="1502546" y="930552"/>
                  </a:lnTo>
                  <a:close/>
                </a:path>
              </a:pathLst>
            </a:custGeom>
            <a:solidFill>
              <a:srgbClr val="FA0F0E"/>
            </a:solidFill>
            <a:ln w="56423"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1BAC3FEF-CB72-F0EC-9FE4-20F2B015B65D}"/>
                </a:ext>
              </a:extLst>
            </p:cNvPr>
            <p:cNvSpPr/>
            <p:nvPr/>
          </p:nvSpPr>
          <p:spPr>
            <a:xfrm>
              <a:off x="8721644" y="2628143"/>
              <a:ext cx="1072279" cy="1525698"/>
            </a:xfrm>
            <a:custGeom>
              <a:avLst/>
              <a:gdLst>
                <a:gd name="connsiteX0" fmla="*/ 1072280 w 1072279"/>
                <a:gd name="connsiteY0" fmla="*/ 309431 h 1525698"/>
                <a:gd name="connsiteX1" fmla="*/ 1072280 w 1072279"/>
                <a:gd name="connsiteY1" fmla="*/ 0 h 1525698"/>
                <a:gd name="connsiteX2" fmla="*/ 0 w 1072279"/>
                <a:gd name="connsiteY2" fmla="*/ 0 h 1525698"/>
                <a:gd name="connsiteX3" fmla="*/ 0 w 1072279"/>
                <a:gd name="connsiteY3" fmla="*/ 1525698 h 1525698"/>
                <a:gd name="connsiteX4" fmla="*/ 339922 w 1072279"/>
                <a:gd name="connsiteY4" fmla="*/ 1525698 h 1525698"/>
                <a:gd name="connsiteX5" fmla="*/ 339922 w 1072279"/>
                <a:gd name="connsiteY5" fmla="*/ 904578 h 1525698"/>
                <a:gd name="connsiteX6" fmla="*/ 937327 w 1072279"/>
                <a:gd name="connsiteY6" fmla="*/ 904578 h 1525698"/>
                <a:gd name="connsiteX7" fmla="*/ 937327 w 1072279"/>
                <a:gd name="connsiteY7" fmla="*/ 614345 h 1525698"/>
                <a:gd name="connsiteX8" fmla="*/ 339922 w 1072279"/>
                <a:gd name="connsiteY8" fmla="*/ 614345 h 1525698"/>
                <a:gd name="connsiteX9" fmla="*/ 339922 w 1072279"/>
                <a:gd name="connsiteY9" fmla="*/ 309431 h 1525698"/>
                <a:gd name="connsiteX10" fmla="*/ 1072280 w 1072279"/>
                <a:gd name="connsiteY10" fmla="*/ 309431 h 152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2279" h="1525698">
                  <a:moveTo>
                    <a:pt x="1072280" y="309431"/>
                  </a:moveTo>
                  <a:lnTo>
                    <a:pt x="1072280" y="0"/>
                  </a:lnTo>
                  <a:lnTo>
                    <a:pt x="0" y="0"/>
                  </a:lnTo>
                  <a:lnTo>
                    <a:pt x="0" y="1525698"/>
                  </a:lnTo>
                  <a:lnTo>
                    <a:pt x="339922" y="1525698"/>
                  </a:lnTo>
                  <a:lnTo>
                    <a:pt x="339922" y="904578"/>
                  </a:lnTo>
                  <a:lnTo>
                    <a:pt x="937327" y="904578"/>
                  </a:lnTo>
                  <a:lnTo>
                    <a:pt x="937327" y="614345"/>
                  </a:lnTo>
                  <a:lnTo>
                    <a:pt x="339922" y="614345"/>
                  </a:lnTo>
                  <a:lnTo>
                    <a:pt x="339922" y="309431"/>
                  </a:lnTo>
                  <a:lnTo>
                    <a:pt x="1072280" y="309431"/>
                  </a:lnTo>
                  <a:close/>
                </a:path>
              </a:pathLst>
            </a:custGeom>
            <a:solidFill>
              <a:srgbClr val="FA0F0E"/>
            </a:solidFill>
            <a:ln w="56423"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1BB60696-74BF-90C4-4D9F-79D117DFA149}"/>
                </a:ext>
              </a:extLst>
            </p:cNvPr>
            <p:cNvSpPr/>
            <p:nvPr/>
          </p:nvSpPr>
          <p:spPr>
            <a:xfrm>
              <a:off x="4980807" y="2627579"/>
              <a:ext cx="1356865" cy="1530215"/>
            </a:xfrm>
            <a:custGeom>
              <a:avLst/>
              <a:gdLst>
                <a:gd name="connsiteX0" fmla="*/ 928857 w 1356865"/>
                <a:gd name="connsiteY0" fmla="*/ 931116 h 1530215"/>
                <a:gd name="connsiteX1" fmla="*/ 710900 w 1356865"/>
                <a:gd name="connsiteY1" fmla="*/ 638060 h 1530215"/>
                <a:gd name="connsiteX2" fmla="*/ 1233770 w 1356865"/>
                <a:gd name="connsiteY2" fmla="*/ 0 h 1530215"/>
                <a:gd name="connsiteX3" fmla="*/ 855452 w 1356865"/>
                <a:gd name="connsiteY3" fmla="*/ 0 h 1530215"/>
                <a:gd name="connsiteX4" fmla="*/ 339922 w 1356865"/>
                <a:gd name="connsiteY4" fmla="*/ 642578 h 1530215"/>
                <a:gd name="connsiteX5" fmla="*/ 339922 w 1356865"/>
                <a:gd name="connsiteY5" fmla="*/ 565 h 1530215"/>
                <a:gd name="connsiteX6" fmla="*/ 0 w 1356865"/>
                <a:gd name="connsiteY6" fmla="*/ 565 h 1530215"/>
                <a:gd name="connsiteX7" fmla="*/ 0 w 1356865"/>
                <a:gd name="connsiteY7" fmla="*/ 1526828 h 1530215"/>
                <a:gd name="connsiteX8" fmla="*/ 339922 w 1356865"/>
                <a:gd name="connsiteY8" fmla="*/ 1526828 h 1530215"/>
                <a:gd name="connsiteX9" fmla="*/ 339922 w 1356865"/>
                <a:gd name="connsiteY9" fmla="*/ 1092608 h 1530215"/>
                <a:gd name="connsiteX10" fmla="*/ 466969 w 1356865"/>
                <a:gd name="connsiteY10" fmla="*/ 935634 h 1530215"/>
                <a:gd name="connsiteX11" fmla="*/ 496332 w 1356865"/>
                <a:gd name="connsiteY11" fmla="*/ 899496 h 1530215"/>
                <a:gd name="connsiteX12" fmla="*/ 635801 w 1356865"/>
                <a:gd name="connsiteY12" fmla="*/ 1082444 h 1530215"/>
                <a:gd name="connsiteX13" fmla="*/ 1304352 w 1356865"/>
                <a:gd name="connsiteY13" fmla="*/ 1530216 h 1530215"/>
                <a:gd name="connsiteX14" fmla="*/ 1356865 w 1356865"/>
                <a:gd name="connsiteY14" fmla="*/ 1526828 h 1530215"/>
                <a:gd name="connsiteX15" fmla="*/ 1356865 w 1356865"/>
                <a:gd name="connsiteY15" fmla="*/ 1208362 h 1530215"/>
                <a:gd name="connsiteX16" fmla="*/ 1330326 w 1356865"/>
                <a:gd name="connsiteY16" fmla="*/ 1208927 h 1530215"/>
                <a:gd name="connsiteX17" fmla="*/ 928857 w 1356865"/>
                <a:gd name="connsiteY17" fmla="*/ 931116 h 15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56865" h="1530215">
                  <a:moveTo>
                    <a:pt x="928857" y="931116"/>
                  </a:moveTo>
                  <a:lnTo>
                    <a:pt x="710900" y="638060"/>
                  </a:lnTo>
                  <a:lnTo>
                    <a:pt x="1233770" y="0"/>
                  </a:lnTo>
                  <a:lnTo>
                    <a:pt x="855452" y="0"/>
                  </a:lnTo>
                  <a:lnTo>
                    <a:pt x="339922" y="642578"/>
                  </a:lnTo>
                  <a:lnTo>
                    <a:pt x="339922" y="565"/>
                  </a:lnTo>
                  <a:lnTo>
                    <a:pt x="0" y="565"/>
                  </a:lnTo>
                  <a:lnTo>
                    <a:pt x="0" y="1526828"/>
                  </a:lnTo>
                  <a:lnTo>
                    <a:pt x="339922" y="1526828"/>
                  </a:lnTo>
                  <a:lnTo>
                    <a:pt x="339922" y="1092608"/>
                  </a:lnTo>
                  <a:lnTo>
                    <a:pt x="466969" y="935634"/>
                  </a:lnTo>
                  <a:lnTo>
                    <a:pt x="496332" y="899496"/>
                  </a:lnTo>
                  <a:lnTo>
                    <a:pt x="635801" y="1082444"/>
                  </a:lnTo>
                  <a:cubicBezTo>
                    <a:pt x="889896" y="1447776"/>
                    <a:pt x="1051387" y="1530216"/>
                    <a:pt x="1304352" y="1530216"/>
                  </a:cubicBezTo>
                  <a:cubicBezTo>
                    <a:pt x="1321292" y="1530216"/>
                    <a:pt x="1339926" y="1529086"/>
                    <a:pt x="1356865" y="1526828"/>
                  </a:cubicBezTo>
                  <a:lnTo>
                    <a:pt x="1356865" y="1208362"/>
                  </a:lnTo>
                  <a:cubicBezTo>
                    <a:pt x="1348395" y="1208362"/>
                    <a:pt x="1339926" y="1208927"/>
                    <a:pt x="1330326" y="1208927"/>
                  </a:cubicBezTo>
                  <a:cubicBezTo>
                    <a:pt x="1216266" y="1208927"/>
                    <a:pt x="1103900" y="1182388"/>
                    <a:pt x="928857" y="931116"/>
                  </a:cubicBezTo>
                </a:path>
              </a:pathLst>
            </a:custGeom>
            <a:solidFill>
              <a:srgbClr val="FA0F0E"/>
            </a:solidFill>
            <a:ln w="56423" cap="flat">
              <a:noFill/>
              <a:prstDash val="solid"/>
              <a:miter/>
            </a:ln>
          </p:spPr>
          <p:txBody>
            <a:bodyPr rtlCol="0" anchor="ctr"/>
            <a:lstStyle/>
            <a:p>
              <a:endParaRPr lang="nl-NL"/>
            </a:p>
          </p:txBody>
        </p:sp>
      </p:grpSp>
      <p:pic>
        <p:nvPicPr>
          <p:cNvPr id="77" name="Picture 2">
            <a:extLst>
              <a:ext uri="{FF2B5EF4-FFF2-40B4-BE49-F238E27FC236}">
                <a16:creationId xmlns:a16="http://schemas.microsoft.com/office/drawing/2014/main" id="{2DD0FAB8-89C3-EE34-610B-EDBECD8CA8EA}"/>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571" r="-1034"/>
          <a:stretch/>
        </p:blipFill>
        <p:spPr bwMode="auto">
          <a:xfrm rot="17498715">
            <a:off x="9186228" y="6843553"/>
            <a:ext cx="2106326" cy="1036962"/>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ep 20">
            <a:extLst>
              <a:ext uri="{FF2B5EF4-FFF2-40B4-BE49-F238E27FC236}">
                <a16:creationId xmlns:a16="http://schemas.microsoft.com/office/drawing/2014/main" id="{C52E6CC9-556A-A672-E5BF-7F1AAA9DB6DE}"/>
              </a:ext>
            </a:extLst>
          </p:cNvPr>
          <p:cNvGrpSpPr>
            <a:grpSpLocks noChangeAspect="1"/>
          </p:cNvGrpSpPr>
          <p:nvPr/>
        </p:nvGrpSpPr>
        <p:grpSpPr>
          <a:xfrm rot="10800000">
            <a:off x="0" y="304760"/>
            <a:ext cx="2942699" cy="648003"/>
            <a:chOff x="5102693" y="2667001"/>
            <a:chExt cx="2942704" cy="648004"/>
          </a:xfrm>
          <a:solidFill>
            <a:schemeClr val="tx1"/>
          </a:solidFill>
        </p:grpSpPr>
        <p:sp>
          <p:nvSpPr>
            <p:cNvPr id="23" name="Rechthoek 22">
              <a:extLst>
                <a:ext uri="{FF2B5EF4-FFF2-40B4-BE49-F238E27FC236}">
                  <a16:creationId xmlns:a16="http://schemas.microsoft.com/office/drawing/2014/main" id="{4FD92E58-AD3F-5EF9-8270-5F833E0F9CBD}"/>
                </a:ext>
              </a:extLst>
            </p:cNvPr>
            <p:cNvSpPr/>
            <p:nvPr/>
          </p:nvSpPr>
          <p:spPr>
            <a:xfrm>
              <a:off x="5313258" y="2667005"/>
              <a:ext cx="27321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F7C7FAD4-811E-4AB2-9613-99C375125ACD}"/>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0C467C32-68E8-92D9-17A5-7A5AA89A1C59}"/>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Waarom is er geld nodig?</a:t>
            </a:r>
          </a:p>
        </p:txBody>
      </p:sp>
      <p:grpSp>
        <p:nvGrpSpPr>
          <p:cNvPr id="24" name="Groep 23">
            <a:extLst>
              <a:ext uri="{FF2B5EF4-FFF2-40B4-BE49-F238E27FC236}">
                <a16:creationId xmlns:a16="http://schemas.microsoft.com/office/drawing/2014/main" id="{C8F2ABD6-02EC-58CD-13B5-2319F6AFF48A}"/>
              </a:ext>
            </a:extLst>
          </p:cNvPr>
          <p:cNvGrpSpPr>
            <a:grpSpLocks noChangeAspect="1"/>
          </p:cNvGrpSpPr>
          <p:nvPr/>
        </p:nvGrpSpPr>
        <p:grpSpPr>
          <a:xfrm>
            <a:off x="9144000" y="304762"/>
            <a:ext cx="3047999" cy="648000"/>
            <a:chOff x="5102693" y="2667001"/>
            <a:chExt cx="3048005" cy="648001"/>
          </a:xfrm>
          <a:solidFill>
            <a:schemeClr val="tx1"/>
          </a:solidFill>
        </p:grpSpPr>
        <p:sp>
          <p:nvSpPr>
            <p:cNvPr id="25" name="Rechthoek 24">
              <a:extLst>
                <a:ext uri="{FF2B5EF4-FFF2-40B4-BE49-F238E27FC236}">
                  <a16:creationId xmlns:a16="http://schemas.microsoft.com/office/drawing/2014/main" id="{665CA33F-3839-A278-185C-3EB4DCDAC4FE}"/>
                </a:ext>
              </a:extLst>
            </p:cNvPr>
            <p:cNvSpPr/>
            <p:nvPr/>
          </p:nvSpPr>
          <p:spPr>
            <a:xfrm>
              <a:off x="5313258" y="2667002"/>
              <a:ext cx="2837440"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328D516B-9F88-B9A6-43EB-19136D7EB6DC}"/>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pic>
        <p:nvPicPr>
          <p:cNvPr id="57" name="Picture 2">
            <a:extLst>
              <a:ext uri="{FF2B5EF4-FFF2-40B4-BE49-F238E27FC236}">
                <a16:creationId xmlns:a16="http://schemas.microsoft.com/office/drawing/2014/main" id="{C3DD7AF5-BD5B-8229-EBF2-61D119B6D9C9}"/>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4500" t="-4500" r="-4500" b="-4500"/>
          <a:stretch/>
        </p:blipFill>
        <p:spPr bwMode="auto">
          <a:xfrm>
            <a:off x="9473288" y="6692850"/>
            <a:ext cx="1688126" cy="1688126"/>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a:extLst>
              <a:ext uri="{FF2B5EF4-FFF2-40B4-BE49-F238E27FC236}">
                <a16:creationId xmlns:a16="http://schemas.microsoft.com/office/drawing/2014/main" id="{9F969DB6-B412-352F-AF04-ED650CDD2EF7}"/>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6968" t="-6968" r="-6968" b="-6968"/>
          <a:stretch/>
        </p:blipFill>
        <p:spPr bwMode="auto">
          <a:xfrm>
            <a:off x="9574999" y="6737837"/>
            <a:ext cx="1459526" cy="1459526"/>
          </a:xfrm>
          <a:prstGeom prst="rect">
            <a:avLst/>
          </a:prstGeom>
          <a:noFill/>
          <a:extLst>
            <a:ext uri="{909E8E84-426E-40DD-AFC4-6F175D3DCCD1}">
              <a14:hiddenFill xmlns:a14="http://schemas.microsoft.com/office/drawing/2010/main">
                <a:solidFill>
                  <a:srgbClr val="FFFFFF"/>
                </a:solidFill>
              </a14:hiddenFill>
            </a:ext>
          </a:extLst>
        </p:spPr>
      </p:pic>
      <p:pic>
        <p:nvPicPr>
          <p:cNvPr id="63" name="Graphic 11">
            <a:extLst>
              <a:ext uri="{FF2B5EF4-FFF2-40B4-BE49-F238E27FC236}">
                <a16:creationId xmlns:a16="http://schemas.microsoft.com/office/drawing/2014/main" id="{15D9D1A1-33F9-2EDD-DD53-7CFCE813C906}"/>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flipH="1">
            <a:off x="8991600" y="4998460"/>
            <a:ext cx="2663738" cy="2574489"/>
          </a:xfrm>
          <a:prstGeom prst="rect">
            <a:avLst/>
          </a:prstGeom>
        </p:spPr>
      </p:pic>
      <p:sp>
        <p:nvSpPr>
          <p:cNvPr id="70" name="TextBox 7">
            <a:extLst>
              <a:ext uri="{FF2B5EF4-FFF2-40B4-BE49-F238E27FC236}">
                <a16:creationId xmlns:a16="http://schemas.microsoft.com/office/drawing/2014/main" id="{6DDD2F2E-443A-89F8-FC15-FA58D6FAE09C}"/>
              </a:ext>
            </a:extLst>
          </p:cNvPr>
          <p:cNvSpPr txBox="1"/>
          <p:nvPr/>
        </p:nvSpPr>
        <p:spPr>
          <a:xfrm>
            <a:off x="167048" y="2201476"/>
            <a:ext cx="4088778" cy="1600200"/>
          </a:xfrm>
          <a:prstGeom prst="roundRect">
            <a:avLst>
              <a:gd name="adj" fmla="val 50000"/>
            </a:avLst>
          </a:prstGeom>
          <a:solidFill>
            <a:schemeClr val="tx2"/>
          </a:solidFill>
        </p:spPr>
        <p:txBody>
          <a:bodyPr wrap="square" lIns="0" tIns="0" rIns="0" bIns="0" rtlCol="0" anchor="ctr" anchorCtr="0">
            <a:normAutofit lnSpcReduction="10000"/>
          </a:bodyPr>
          <a:lstStyle/>
          <a:p>
            <a:pPr algn="ctr"/>
            <a:r>
              <a:rPr lang="nl-NL" sz="4000">
                <a:solidFill>
                  <a:schemeClr val="bg1"/>
                </a:solidFill>
                <a:latin typeface="Visby CF Bold" pitchFamily="50" charset="0"/>
                <a:ea typeface="Visby CF 1"/>
                <a:cs typeface="Visby CF 1"/>
                <a:sym typeface="Visby CF 1"/>
              </a:rPr>
              <a:t>Onderzoek kost veel geld</a:t>
            </a:r>
          </a:p>
        </p:txBody>
      </p:sp>
    </p:spTree>
    <p:extLst>
      <p:ext uri="{BB962C8B-B14F-4D97-AF65-F5344CB8AC3E}">
        <p14:creationId xmlns:p14="http://schemas.microsoft.com/office/powerpoint/2010/main" val="19538789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additive="base">
                                        <p:cTn id="13" dur="500" fill="hold"/>
                                        <p:tgtEl>
                                          <p:spTgt spid="75"/>
                                        </p:tgtEl>
                                        <p:attrNameLst>
                                          <p:attrName>ppt_x</p:attrName>
                                        </p:attrNameLst>
                                      </p:cBhvr>
                                      <p:tavLst>
                                        <p:tav tm="0">
                                          <p:val>
                                            <p:strVal val="0-#ppt_w/2"/>
                                          </p:val>
                                        </p:tav>
                                        <p:tav tm="100000">
                                          <p:val>
                                            <p:strVal val="#ppt_x"/>
                                          </p:val>
                                        </p:tav>
                                      </p:tavLst>
                                    </p:anim>
                                    <p:anim calcmode="lin" valueType="num">
                                      <p:cBhvr additive="base">
                                        <p:cTn id="14" dur="500" fill="hold"/>
                                        <p:tgtEl>
                                          <p:spTgt spid="7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fill="hold"/>
                                        <p:tgtEl>
                                          <p:spTgt spid="63"/>
                                        </p:tgtEl>
                                        <p:attrNameLst>
                                          <p:attrName>ppt_x</p:attrName>
                                        </p:attrNameLst>
                                      </p:cBhvr>
                                      <p:tavLst>
                                        <p:tav tm="0">
                                          <p:val>
                                            <p:strVal val="1+#ppt_w/2"/>
                                          </p:val>
                                        </p:tav>
                                        <p:tav tm="100000">
                                          <p:val>
                                            <p:strVal val="#ppt_x"/>
                                          </p:val>
                                        </p:tav>
                                      </p:tavLst>
                                    </p:anim>
                                    <p:anim calcmode="lin" valueType="num">
                                      <p:cBhvr additive="base">
                                        <p:cTn id="18" dur="500" fill="hold"/>
                                        <p:tgtEl>
                                          <p:spTgt spid="63"/>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1" repeatCount="indefinite" decel="71000" fill="hold" nodeType="afterEffect">
                                  <p:stCondLst>
                                    <p:cond delay="0"/>
                                  </p:stCondLst>
                                  <p:endCondLst>
                                    <p:cond evt="onNext" delay="0">
                                      <p:tgtEl>
                                        <p:sldTgt/>
                                      </p:tgtEl>
                                    </p:cond>
                                  </p:end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1500" fill="hold"/>
                                        <p:tgtEl>
                                          <p:spTgt spid="58"/>
                                        </p:tgtEl>
                                        <p:attrNameLst>
                                          <p:attrName>ppt_x</p:attrName>
                                        </p:attrNameLst>
                                      </p:cBhvr>
                                      <p:tavLst>
                                        <p:tav tm="0">
                                          <p:val>
                                            <p:strVal val="#ppt_x"/>
                                          </p:val>
                                        </p:tav>
                                        <p:tav tm="100000">
                                          <p:val>
                                            <p:strVal val="#ppt_x"/>
                                          </p:val>
                                        </p:tav>
                                      </p:tavLst>
                                    </p:anim>
                                    <p:anim calcmode="lin" valueType="num">
                                      <p:cBhvr additive="base">
                                        <p:cTn id="23" dur="1500" fill="hold"/>
                                        <p:tgtEl>
                                          <p:spTgt spid="58"/>
                                        </p:tgtEl>
                                        <p:attrNameLst>
                                          <p:attrName>ppt_y</p:attrName>
                                        </p:attrNameLst>
                                      </p:cBhvr>
                                      <p:tavLst>
                                        <p:tav tm="0">
                                          <p:val>
                                            <p:strVal val="0-#ppt_h/2"/>
                                          </p:val>
                                        </p:tav>
                                        <p:tav tm="100000">
                                          <p:val>
                                            <p:strVal val="#ppt_y"/>
                                          </p:val>
                                        </p:tav>
                                      </p:tavLst>
                                    </p:anim>
                                  </p:childTnLst>
                                </p:cTn>
                              </p:par>
                              <p:par>
                                <p:cTn id="24" presetID="2" presetClass="entr" presetSubtype="1" repeatCount="indefinite" decel="71000" fill="hold" nodeType="withEffect">
                                  <p:stCondLst>
                                    <p:cond delay="50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1500" fill="hold"/>
                                        <p:tgtEl>
                                          <p:spTgt spid="57"/>
                                        </p:tgtEl>
                                        <p:attrNameLst>
                                          <p:attrName>ppt_x</p:attrName>
                                        </p:attrNameLst>
                                      </p:cBhvr>
                                      <p:tavLst>
                                        <p:tav tm="0">
                                          <p:val>
                                            <p:strVal val="#ppt_x"/>
                                          </p:val>
                                        </p:tav>
                                        <p:tav tm="100000">
                                          <p:val>
                                            <p:strVal val="#ppt_x"/>
                                          </p:val>
                                        </p:tav>
                                      </p:tavLst>
                                    </p:anim>
                                    <p:anim calcmode="lin" valueType="num">
                                      <p:cBhvr additive="base">
                                        <p:cTn id="27" dur="1500" fill="hold"/>
                                        <p:tgtEl>
                                          <p:spTgt spid="57"/>
                                        </p:tgtEl>
                                        <p:attrNameLst>
                                          <p:attrName>ppt_y</p:attrName>
                                        </p:attrNameLst>
                                      </p:cBhvr>
                                      <p:tavLst>
                                        <p:tav tm="0">
                                          <p:val>
                                            <p:strVal val="0-#ppt_h/2"/>
                                          </p:val>
                                        </p:tav>
                                        <p:tav tm="100000">
                                          <p:val>
                                            <p:strVal val="#ppt_y"/>
                                          </p:val>
                                        </p:tav>
                                      </p:tavLst>
                                    </p:anim>
                                  </p:childTnLst>
                                </p:cTn>
                              </p:par>
                              <p:par>
                                <p:cTn id="28" presetID="2" presetClass="entr" presetSubtype="1" repeatCount="indefinite" decel="71000" fill="hold" nodeType="withEffect">
                                  <p:stCondLst>
                                    <p:cond delay="100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1500" fill="hold"/>
                                        <p:tgtEl>
                                          <p:spTgt spid="77"/>
                                        </p:tgtEl>
                                        <p:attrNameLst>
                                          <p:attrName>ppt_x</p:attrName>
                                        </p:attrNameLst>
                                      </p:cBhvr>
                                      <p:tavLst>
                                        <p:tav tm="0">
                                          <p:val>
                                            <p:strVal val="#ppt_x"/>
                                          </p:val>
                                        </p:tav>
                                        <p:tav tm="100000">
                                          <p:val>
                                            <p:strVal val="#ppt_x"/>
                                          </p:val>
                                        </p:tav>
                                      </p:tavLst>
                                    </p:anim>
                                    <p:anim calcmode="lin" valueType="num">
                                      <p:cBhvr additive="base">
                                        <p:cTn id="31" dur="1500" fill="hold"/>
                                        <p:tgtEl>
                                          <p:spTgt spid="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FF407-7E27-F3E8-5667-2787DE455C07}"/>
            </a:ext>
          </a:extLst>
        </p:cNvPr>
        <p:cNvGrpSpPr/>
        <p:nvPr/>
      </p:nvGrpSpPr>
      <p:grpSpPr>
        <a:xfrm>
          <a:off x="0" y="0"/>
          <a:ext cx="0" cy="0"/>
          <a:chOff x="0" y="0"/>
          <a:chExt cx="0" cy="0"/>
        </a:xfrm>
      </p:grpSpPr>
      <p:grpSp>
        <p:nvGrpSpPr>
          <p:cNvPr id="2" name="Groep 1">
            <a:extLst>
              <a:ext uri="{FF2B5EF4-FFF2-40B4-BE49-F238E27FC236}">
                <a16:creationId xmlns:a16="http://schemas.microsoft.com/office/drawing/2014/main" id="{58D14AC1-05CF-49A8-D460-E7A7FA204A4B}"/>
              </a:ext>
            </a:extLst>
          </p:cNvPr>
          <p:cNvGrpSpPr>
            <a:grpSpLocks noChangeAspect="1"/>
          </p:cNvGrpSpPr>
          <p:nvPr/>
        </p:nvGrpSpPr>
        <p:grpSpPr>
          <a:xfrm rot="10800000">
            <a:off x="-1" y="304759"/>
            <a:ext cx="2637899" cy="648004"/>
            <a:chOff x="5102693" y="2667001"/>
            <a:chExt cx="2637903" cy="648005"/>
          </a:xfrm>
          <a:solidFill>
            <a:schemeClr val="tx1"/>
          </a:solidFill>
        </p:grpSpPr>
        <p:sp>
          <p:nvSpPr>
            <p:cNvPr id="3" name="Rechthoek 2">
              <a:extLst>
                <a:ext uri="{FF2B5EF4-FFF2-40B4-BE49-F238E27FC236}">
                  <a16:creationId xmlns:a16="http://schemas.microsoft.com/office/drawing/2014/main" id="{03134636-51FF-3227-791B-1BBBC8F1024C}"/>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A655654F-68E4-8D70-5C41-AC3C36309C9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841BCF05-F98B-C8B0-B396-157F02A83C52}"/>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Hoe kun je geld inzamelen?</a:t>
            </a:r>
          </a:p>
        </p:txBody>
      </p:sp>
      <p:grpSp>
        <p:nvGrpSpPr>
          <p:cNvPr id="6" name="Groep 5">
            <a:extLst>
              <a:ext uri="{FF2B5EF4-FFF2-40B4-BE49-F238E27FC236}">
                <a16:creationId xmlns:a16="http://schemas.microsoft.com/office/drawing/2014/main" id="{BD6319D1-9D5C-D0AB-71FB-CB2D86C745E0}"/>
              </a:ext>
            </a:extLst>
          </p:cNvPr>
          <p:cNvGrpSpPr>
            <a:grpSpLocks noChangeAspect="1"/>
          </p:cNvGrpSpPr>
          <p:nvPr/>
        </p:nvGrpSpPr>
        <p:grpSpPr>
          <a:xfrm>
            <a:off x="9431485" y="304762"/>
            <a:ext cx="2760516" cy="648000"/>
            <a:chOff x="5102693" y="2667001"/>
            <a:chExt cx="2760521" cy="648001"/>
          </a:xfrm>
          <a:solidFill>
            <a:schemeClr val="tx1"/>
          </a:solidFill>
        </p:grpSpPr>
        <p:sp>
          <p:nvSpPr>
            <p:cNvPr id="7" name="Rechthoek 6">
              <a:extLst>
                <a:ext uri="{FF2B5EF4-FFF2-40B4-BE49-F238E27FC236}">
                  <a16:creationId xmlns:a16="http://schemas.microsoft.com/office/drawing/2014/main" id="{FF6FFA32-73B3-81D4-E454-A33D18B70FCB}"/>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8" name="Vrije vorm: vorm 7">
              <a:extLst>
                <a:ext uri="{FF2B5EF4-FFF2-40B4-BE49-F238E27FC236}">
                  <a16:creationId xmlns:a16="http://schemas.microsoft.com/office/drawing/2014/main" id="{197CB0CC-28A3-418F-96C8-75CFB9E9D314}"/>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16" name="TextBox 2">
            <a:extLst>
              <a:ext uri="{FF2B5EF4-FFF2-40B4-BE49-F238E27FC236}">
                <a16:creationId xmlns:a16="http://schemas.microsoft.com/office/drawing/2014/main" id="{16CF2C50-A91E-C901-8D37-7F3DD6039D15}"/>
              </a:ext>
            </a:extLst>
          </p:cNvPr>
          <p:cNvSpPr txBox="1"/>
          <p:nvPr/>
        </p:nvSpPr>
        <p:spPr>
          <a:xfrm>
            <a:off x="378782" y="4544349"/>
            <a:ext cx="3750164" cy="1357423"/>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Cupcakes </a:t>
            </a:r>
          </a:p>
          <a:p>
            <a:pPr algn="ctr">
              <a:lnSpc>
                <a:spcPts val="3500"/>
              </a:lnSpc>
            </a:pPr>
            <a:r>
              <a:rPr lang="nl-NL" sz="3200">
                <a:solidFill>
                  <a:schemeClr val="tx2"/>
                </a:solidFill>
                <a:latin typeface="Visby CF Bold" pitchFamily="50" charset="0"/>
                <a:ea typeface="Visby CF 2"/>
                <a:cs typeface="Visby CF 2"/>
                <a:sym typeface="Visby CF 2"/>
              </a:rPr>
              <a:t>bakken en verkopen</a:t>
            </a:r>
          </a:p>
        </p:txBody>
      </p:sp>
      <p:grpSp>
        <p:nvGrpSpPr>
          <p:cNvPr id="15" name="Graphic 9">
            <a:extLst>
              <a:ext uri="{FF2B5EF4-FFF2-40B4-BE49-F238E27FC236}">
                <a16:creationId xmlns:a16="http://schemas.microsoft.com/office/drawing/2014/main" id="{3E0D5F52-3983-E144-D194-2B4138CE9D80}"/>
              </a:ext>
            </a:extLst>
          </p:cNvPr>
          <p:cNvGrpSpPr/>
          <p:nvPr/>
        </p:nvGrpSpPr>
        <p:grpSpPr>
          <a:xfrm>
            <a:off x="675119" y="1667779"/>
            <a:ext cx="3084267" cy="2408586"/>
            <a:chOff x="1371528" y="2388012"/>
            <a:chExt cx="3084267" cy="2408586"/>
          </a:xfrm>
        </p:grpSpPr>
        <p:grpSp>
          <p:nvGrpSpPr>
            <p:cNvPr id="17" name="Graphic 9">
              <a:extLst>
                <a:ext uri="{FF2B5EF4-FFF2-40B4-BE49-F238E27FC236}">
                  <a16:creationId xmlns:a16="http://schemas.microsoft.com/office/drawing/2014/main" id="{BCEF6B61-7387-9544-E870-3026C6942C15}"/>
                </a:ext>
              </a:extLst>
            </p:cNvPr>
            <p:cNvGrpSpPr/>
            <p:nvPr/>
          </p:nvGrpSpPr>
          <p:grpSpPr>
            <a:xfrm>
              <a:off x="2666928" y="2388012"/>
              <a:ext cx="1788867" cy="1989486"/>
              <a:chOff x="2666928" y="2388012"/>
              <a:chExt cx="1788867" cy="1989486"/>
            </a:xfrm>
          </p:grpSpPr>
          <p:sp>
            <p:nvSpPr>
              <p:cNvPr id="18" name="Vrije vorm: vorm 17">
                <a:extLst>
                  <a:ext uri="{FF2B5EF4-FFF2-40B4-BE49-F238E27FC236}">
                    <a16:creationId xmlns:a16="http://schemas.microsoft.com/office/drawing/2014/main" id="{C14693B7-B36B-091D-4030-BBDE1CDF4FAD}"/>
                  </a:ext>
                </a:extLst>
              </p:cNvPr>
              <p:cNvSpPr/>
              <p:nvPr/>
            </p:nvSpPr>
            <p:spPr>
              <a:xfrm>
                <a:off x="2877121" y="3404710"/>
                <a:ext cx="1368551" cy="972788"/>
              </a:xfrm>
              <a:custGeom>
                <a:avLst/>
                <a:gdLst>
                  <a:gd name="connsiteX0" fmla="*/ 1368552 w 1368551"/>
                  <a:gd name="connsiteY0" fmla="*/ 390525 h 972788"/>
                  <a:gd name="connsiteX1" fmla="*/ 1221677 w 1368551"/>
                  <a:gd name="connsiteY1" fmla="*/ 904589 h 972788"/>
                  <a:gd name="connsiteX2" fmla="*/ 1131284 w 1368551"/>
                  <a:gd name="connsiteY2" fmla="*/ 972788 h 972788"/>
                  <a:gd name="connsiteX3" fmla="*/ 237268 w 1368551"/>
                  <a:gd name="connsiteY3" fmla="*/ 972788 h 972788"/>
                  <a:gd name="connsiteX4" fmla="*/ 146875 w 1368551"/>
                  <a:gd name="connsiteY4" fmla="*/ 904589 h 972788"/>
                  <a:gd name="connsiteX5" fmla="*/ 0 w 1368551"/>
                  <a:gd name="connsiteY5" fmla="*/ 390525 h 972788"/>
                  <a:gd name="connsiteX6" fmla="*/ 684276 w 1368551"/>
                  <a:gd name="connsiteY6" fmla="*/ 0 h 972788"/>
                  <a:gd name="connsiteX7" fmla="*/ 1368552 w 1368551"/>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1" h="972788">
                    <a:moveTo>
                      <a:pt x="1368552" y="390525"/>
                    </a:moveTo>
                    <a:lnTo>
                      <a:pt x="1221677" y="904589"/>
                    </a:lnTo>
                    <a:cubicBezTo>
                      <a:pt x="1210151" y="944975"/>
                      <a:pt x="1173194" y="972788"/>
                      <a:pt x="1131284" y="972788"/>
                    </a:cubicBezTo>
                    <a:lnTo>
                      <a:pt x="237268" y="972788"/>
                    </a:lnTo>
                    <a:cubicBezTo>
                      <a:pt x="195263" y="972788"/>
                      <a:pt x="158401" y="944975"/>
                      <a:pt x="146875" y="904589"/>
                    </a:cubicBezTo>
                    <a:lnTo>
                      <a:pt x="0" y="390525"/>
                    </a:lnTo>
                    <a:lnTo>
                      <a:pt x="684276" y="0"/>
                    </a:lnTo>
                    <a:lnTo>
                      <a:pt x="1368552" y="390525"/>
                    </a:lnTo>
                    <a:close/>
                  </a:path>
                </a:pathLst>
              </a:custGeom>
              <a:noFill/>
              <a:ln w="5715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0CD37792-EFDD-1C7A-AB98-D22E22CF8442}"/>
                  </a:ext>
                </a:extLst>
              </p:cNvPr>
              <p:cNvSpPr/>
              <p:nvPr/>
            </p:nvSpPr>
            <p:spPr>
              <a:xfrm>
                <a:off x="2666928" y="2872453"/>
                <a:ext cx="1788867" cy="944162"/>
              </a:xfrm>
              <a:custGeom>
                <a:avLst/>
                <a:gdLst>
                  <a:gd name="connsiteX0" fmla="*/ 1788486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10 h 944162"/>
                  <a:gd name="connsiteX4" fmla="*/ 690825 w 1788867"/>
                  <a:gd name="connsiteY4" fmla="*/ 878300 h 944162"/>
                  <a:gd name="connsiteX5" fmla="*/ 612434 w 1788867"/>
                  <a:gd name="connsiteY5" fmla="*/ 799910 h 944162"/>
                  <a:gd name="connsiteX6" fmla="*/ 329446 w 1788867"/>
                  <a:gd name="connsiteY6" fmla="*/ 941641 h 944162"/>
                  <a:gd name="connsiteX7" fmla="*/ 357 w 1788867"/>
                  <a:gd name="connsiteY7" fmla="*/ 643319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6" y="611886"/>
                    </a:moveTo>
                    <a:cubicBezTo>
                      <a:pt x="1796963" y="785146"/>
                      <a:pt x="1663327" y="932498"/>
                      <a:pt x="1490067" y="940880"/>
                    </a:cubicBezTo>
                    <a:cubicBezTo>
                      <a:pt x="1479875" y="941356"/>
                      <a:pt x="1469589" y="941356"/>
                      <a:pt x="1459397" y="940880"/>
                    </a:cubicBezTo>
                    <a:cubicBezTo>
                      <a:pt x="1348049" y="941261"/>
                      <a:pt x="1243179" y="888968"/>
                      <a:pt x="1176409" y="799910"/>
                    </a:cubicBezTo>
                    <a:cubicBezTo>
                      <a:pt x="1064014" y="955643"/>
                      <a:pt x="846558" y="990790"/>
                      <a:pt x="690825" y="878300"/>
                    </a:cubicBezTo>
                    <a:cubicBezTo>
                      <a:pt x="660630" y="856488"/>
                      <a:pt x="634151" y="830009"/>
                      <a:pt x="612434" y="799910"/>
                    </a:cubicBezTo>
                    <a:cubicBezTo>
                      <a:pt x="545854" y="889254"/>
                      <a:pt x="440888" y="941927"/>
                      <a:pt x="329446" y="941641"/>
                    </a:cubicBezTo>
                    <a:cubicBezTo>
                      <a:pt x="156186" y="950119"/>
                      <a:pt x="8834" y="816578"/>
                      <a:pt x="357" y="643319"/>
                    </a:cubicBezTo>
                    <a:cubicBezTo>
                      <a:pt x="-119" y="632841"/>
                      <a:pt x="-119" y="622364"/>
                      <a:pt x="357" y="611886"/>
                    </a:cubicBezTo>
                    <a:cubicBezTo>
                      <a:pt x="357" y="385191"/>
                      <a:pt x="264581" y="0"/>
                      <a:pt x="905518" y="0"/>
                    </a:cubicBezTo>
                    <a:cubicBezTo>
                      <a:pt x="1546455" y="0"/>
                      <a:pt x="1788390" y="385572"/>
                      <a:pt x="1788390" y="611886"/>
                    </a:cubicBezTo>
                    <a:close/>
                  </a:path>
                </a:pathLst>
              </a:custGeom>
              <a:solidFill>
                <a:srgbClr val="FBE3DC"/>
              </a:solidFill>
              <a:ln w="57150" cap="rnd">
                <a:solidFill>
                  <a:srgbClr val="FA0F0E"/>
                </a:solidFill>
                <a:prstDash val="solid"/>
                <a:round/>
              </a:ln>
            </p:spPr>
            <p:txBody>
              <a:bodyPr rtlCol="0" anchor="ctr"/>
              <a:lstStyle/>
              <a:p>
                <a:endParaRPr lang="nl-NL"/>
              </a:p>
            </p:txBody>
          </p:sp>
          <p:grpSp>
            <p:nvGrpSpPr>
              <p:cNvPr id="20" name="Graphic 9">
                <a:extLst>
                  <a:ext uri="{FF2B5EF4-FFF2-40B4-BE49-F238E27FC236}">
                    <a16:creationId xmlns:a16="http://schemas.microsoft.com/office/drawing/2014/main" id="{0B9CA7DE-3BDA-71EC-B054-9D215BEF0975}"/>
                  </a:ext>
                </a:extLst>
              </p:cNvPr>
              <p:cNvGrpSpPr/>
              <p:nvPr/>
            </p:nvGrpSpPr>
            <p:grpSpPr>
              <a:xfrm>
                <a:off x="3279362" y="2388012"/>
                <a:ext cx="564070" cy="1989391"/>
                <a:chOff x="3279362" y="2388012"/>
                <a:chExt cx="564070" cy="1989391"/>
              </a:xfrm>
            </p:grpSpPr>
            <p:sp>
              <p:nvSpPr>
                <p:cNvPr id="21" name="Vrije vorm: vorm 20">
                  <a:extLst>
                    <a:ext uri="{FF2B5EF4-FFF2-40B4-BE49-F238E27FC236}">
                      <a16:creationId xmlns:a16="http://schemas.microsoft.com/office/drawing/2014/main" id="{E1E9BB87-6E20-CA98-CB29-7168405708AC}"/>
                    </a:ext>
                  </a:extLst>
                </p:cNvPr>
                <p:cNvSpPr/>
                <p:nvPr/>
              </p:nvSpPr>
              <p:spPr>
                <a:xfrm>
                  <a:off x="3279362" y="36723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5715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0E510290-C16B-36BA-3116-9F26729783AE}"/>
                    </a:ext>
                  </a:extLst>
                </p:cNvPr>
                <p:cNvSpPr/>
                <p:nvPr/>
              </p:nvSpPr>
              <p:spPr>
                <a:xfrm>
                  <a:off x="3749420" y="36723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5715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A598F730-DC4C-1E09-5830-298172FFF50D}"/>
                    </a:ext>
                  </a:extLst>
                </p:cNvPr>
                <p:cNvSpPr/>
                <p:nvPr/>
              </p:nvSpPr>
              <p:spPr>
                <a:xfrm>
                  <a:off x="3316986" y="2631471"/>
                  <a:ext cx="486917" cy="486917"/>
                </a:xfrm>
                <a:custGeom>
                  <a:avLst/>
                  <a:gdLst>
                    <a:gd name="connsiteX0" fmla="*/ 0 w 486917"/>
                    <a:gd name="connsiteY0" fmla="*/ 243459 h 486917"/>
                    <a:gd name="connsiteX1" fmla="*/ 243459 w 486917"/>
                    <a:gd name="connsiteY1" fmla="*/ 486918 h 486917"/>
                    <a:gd name="connsiteX2" fmla="*/ 486918 w 486917"/>
                    <a:gd name="connsiteY2" fmla="*/ 243459 h 486917"/>
                    <a:gd name="connsiteX3" fmla="*/ 243459 w 486917"/>
                    <a:gd name="connsiteY3" fmla="*/ 0 h 486917"/>
                    <a:gd name="connsiteX4" fmla="*/ 0 w 486917"/>
                    <a:gd name="connsiteY4" fmla="*/ 243459 h 48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7" h="486917">
                      <a:moveTo>
                        <a:pt x="0" y="243459"/>
                      </a:moveTo>
                      <a:cubicBezTo>
                        <a:pt x="0" y="377952"/>
                        <a:pt x="109061" y="486918"/>
                        <a:pt x="243459" y="486918"/>
                      </a:cubicBezTo>
                      <a:cubicBezTo>
                        <a:pt x="377857" y="486918"/>
                        <a:pt x="486918" y="377857"/>
                        <a:pt x="486918" y="243459"/>
                      </a:cubicBezTo>
                      <a:cubicBezTo>
                        <a:pt x="486918" y="109061"/>
                        <a:pt x="377857" y="0"/>
                        <a:pt x="243459" y="0"/>
                      </a:cubicBezTo>
                      <a:cubicBezTo>
                        <a:pt x="109061" y="0"/>
                        <a:pt x="0" y="109061"/>
                        <a:pt x="0" y="243459"/>
                      </a:cubicBezTo>
                    </a:path>
                  </a:pathLst>
                </a:custGeom>
                <a:solidFill>
                  <a:srgbClr val="F6BBB2"/>
                </a:solidFill>
                <a:ln w="5715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B28D64A8-0AFC-7F4B-32A8-39AB03710EE2}"/>
                    </a:ext>
                  </a:extLst>
                </p:cNvPr>
                <p:cNvSpPr/>
                <p:nvPr/>
              </p:nvSpPr>
              <p:spPr>
                <a:xfrm>
                  <a:off x="3420713" y="2716148"/>
                  <a:ext cx="127063" cy="127063"/>
                </a:xfrm>
                <a:custGeom>
                  <a:avLst/>
                  <a:gdLst>
                    <a:gd name="connsiteX0" fmla="*/ 0 w 127063"/>
                    <a:gd name="connsiteY0" fmla="*/ 63532 h 127063"/>
                    <a:gd name="connsiteX1" fmla="*/ 63532 w 127063"/>
                    <a:gd name="connsiteY1" fmla="*/ 127063 h 127063"/>
                    <a:gd name="connsiteX2" fmla="*/ 127063 w 127063"/>
                    <a:gd name="connsiteY2" fmla="*/ 63532 h 127063"/>
                    <a:gd name="connsiteX3" fmla="*/ 63532 w 127063"/>
                    <a:gd name="connsiteY3" fmla="*/ 0 h 127063"/>
                    <a:gd name="connsiteX4" fmla="*/ 0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0" y="63532"/>
                      </a:moveTo>
                      <a:cubicBezTo>
                        <a:pt x="0" y="98679"/>
                        <a:pt x="28480" y="127063"/>
                        <a:pt x="63532" y="127063"/>
                      </a:cubicBezTo>
                      <a:cubicBezTo>
                        <a:pt x="98584" y="127063"/>
                        <a:pt x="127063" y="98584"/>
                        <a:pt x="127063" y="63532"/>
                      </a:cubicBezTo>
                      <a:cubicBezTo>
                        <a:pt x="127063" y="28480"/>
                        <a:pt x="98584" y="0"/>
                        <a:pt x="63532" y="0"/>
                      </a:cubicBezTo>
                      <a:cubicBezTo>
                        <a:pt x="28480" y="0"/>
                        <a:pt x="0" y="28480"/>
                        <a:pt x="0" y="63532"/>
                      </a:cubicBezTo>
                    </a:path>
                  </a:pathLst>
                </a:custGeom>
                <a:solidFill>
                  <a:srgbClr val="FFFFFF"/>
                </a:solidFill>
                <a:ln w="9525"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9AB07BA6-3394-A64A-B0AA-4BA4F4EDA632}"/>
                    </a:ext>
                  </a:extLst>
                </p:cNvPr>
                <p:cNvSpPr/>
                <p:nvPr/>
              </p:nvSpPr>
              <p:spPr>
                <a:xfrm>
                  <a:off x="3560445" y="2388012"/>
                  <a:ext cx="243458" cy="243459"/>
                </a:xfrm>
                <a:custGeom>
                  <a:avLst/>
                  <a:gdLst>
                    <a:gd name="connsiteX0" fmla="*/ 0 w 243458"/>
                    <a:gd name="connsiteY0" fmla="*/ 243459 h 243459"/>
                    <a:gd name="connsiteX1" fmla="*/ 243459 w 243458"/>
                    <a:gd name="connsiteY1" fmla="*/ 0 h 243459"/>
                  </a:gdLst>
                  <a:ahLst/>
                  <a:cxnLst>
                    <a:cxn ang="0">
                      <a:pos x="connsiteX0" y="connsiteY0"/>
                    </a:cxn>
                    <a:cxn ang="0">
                      <a:pos x="connsiteX1" y="connsiteY1"/>
                    </a:cxn>
                  </a:cxnLst>
                  <a:rect l="l" t="t" r="r" b="b"/>
                  <a:pathLst>
                    <a:path w="243458" h="243459">
                      <a:moveTo>
                        <a:pt x="0" y="243459"/>
                      </a:moveTo>
                      <a:cubicBezTo>
                        <a:pt x="0" y="108966"/>
                        <a:pt x="109061" y="0"/>
                        <a:pt x="243459" y="0"/>
                      </a:cubicBezTo>
                    </a:path>
                  </a:pathLst>
                </a:custGeom>
                <a:noFill/>
                <a:ln w="57150" cap="rnd">
                  <a:solidFill>
                    <a:srgbClr val="FA0F0E"/>
                  </a:solidFill>
                  <a:prstDash val="solid"/>
                  <a:round/>
                </a:ln>
              </p:spPr>
              <p:txBody>
                <a:bodyPr rtlCol="0" anchor="ctr"/>
                <a:lstStyle/>
                <a:p>
                  <a:endParaRPr lang="nl-NL"/>
                </a:p>
              </p:txBody>
            </p:sp>
          </p:grpSp>
        </p:grpSp>
        <p:grpSp>
          <p:nvGrpSpPr>
            <p:cNvPr id="26" name="Graphic 9">
              <a:extLst>
                <a:ext uri="{FF2B5EF4-FFF2-40B4-BE49-F238E27FC236}">
                  <a16:creationId xmlns:a16="http://schemas.microsoft.com/office/drawing/2014/main" id="{F7A02E41-6279-F554-317D-D86D2E2641C3}"/>
                </a:ext>
              </a:extLst>
            </p:cNvPr>
            <p:cNvGrpSpPr/>
            <p:nvPr/>
          </p:nvGrpSpPr>
          <p:grpSpPr>
            <a:xfrm>
              <a:off x="1371528" y="2807016"/>
              <a:ext cx="1788867" cy="1989581"/>
              <a:chOff x="1371528" y="2807016"/>
              <a:chExt cx="1788867" cy="1989581"/>
            </a:xfrm>
          </p:grpSpPr>
          <p:sp>
            <p:nvSpPr>
              <p:cNvPr id="27" name="Vrije vorm: vorm 26">
                <a:extLst>
                  <a:ext uri="{FF2B5EF4-FFF2-40B4-BE49-F238E27FC236}">
                    <a16:creationId xmlns:a16="http://schemas.microsoft.com/office/drawing/2014/main" id="{0A86BAE1-ED42-EF2D-8C24-78B0F5045BE9}"/>
                  </a:ext>
                </a:extLst>
              </p:cNvPr>
              <p:cNvSpPr/>
              <p:nvPr/>
            </p:nvSpPr>
            <p:spPr>
              <a:xfrm>
                <a:off x="1581721" y="3823810"/>
                <a:ext cx="1368552" cy="972788"/>
              </a:xfrm>
              <a:custGeom>
                <a:avLst/>
                <a:gdLst>
                  <a:gd name="connsiteX0" fmla="*/ 1368552 w 1368552"/>
                  <a:gd name="connsiteY0" fmla="*/ 390525 h 972788"/>
                  <a:gd name="connsiteX1" fmla="*/ 1221677 w 1368552"/>
                  <a:gd name="connsiteY1" fmla="*/ 904589 h 972788"/>
                  <a:gd name="connsiteX2" fmla="*/ 1131284 w 1368552"/>
                  <a:gd name="connsiteY2" fmla="*/ 972788 h 972788"/>
                  <a:gd name="connsiteX3" fmla="*/ 237268 w 1368552"/>
                  <a:gd name="connsiteY3" fmla="*/ 972788 h 972788"/>
                  <a:gd name="connsiteX4" fmla="*/ 146876 w 1368552"/>
                  <a:gd name="connsiteY4" fmla="*/ 904589 h 972788"/>
                  <a:gd name="connsiteX5" fmla="*/ 0 w 1368552"/>
                  <a:gd name="connsiteY5" fmla="*/ 390525 h 972788"/>
                  <a:gd name="connsiteX6" fmla="*/ 684276 w 1368552"/>
                  <a:gd name="connsiteY6" fmla="*/ 0 h 972788"/>
                  <a:gd name="connsiteX7" fmla="*/ 1368552 w 1368552"/>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2" h="972788">
                    <a:moveTo>
                      <a:pt x="1368552" y="390525"/>
                    </a:moveTo>
                    <a:lnTo>
                      <a:pt x="1221677" y="904589"/>
                    </a:lnTo>
                    <a:cubicBezTo>
                      <a:pt x="1210151" y="944975"/>
                      <a:pt x="1173194" y="972788"/>
                      <a:pt x="1131284" y="972788"/>
                    </a:cubicBezTo>
                    <a:lnTo>
                      <a:pt x="237268" y="972788"/>
                    </a:lnTo>
                    <a:cubicBezTo>
                      <a:pt x="195263" y="972788"/>
                      <a:pt x="158401" y="944975"/>
                      <a:pt x="146876" y="904589"/>
                    </a:cubicBezTo>
                    <a:lnTo>
                      <a:pt x="0" y="390525"/>
                    </a:lnTo>
                    <a:lnTo>
                      <a:pt x="684276" y="0"/>
                    </a:lnTo>
                    <a:lnTo>
                      <a:pt x="1368552" y="390525"/>
                    </a:lnTo>
                    <a:close/>
                  </a:path>
                </a:pathLst>
              </a:custGeom>
              <a:noFill/>
              <a:ln w="57150" cap="rnd">
                <a:solidFill>
                  <a:srgbClr val="FA0F0E"/>
                </a:solidFill>
                <a:prstDash val="solid"/>
                <a:round/>
              </a:ln>
            </p:spPr>
            <p:txBody>
              <a:bodyPr rtlCol="0" anchor="ctr"/>
              <a:lstStyle/>
              <a:p>
                <a:endParaRPr lang="nl-NL"/>
              </a:p>
            </p:txBody>
          </p:sp>
          <p:sp>
            <p:nvSpPr>
              <p:cNvPr id="28" name="Vrije vorm: vorm 27">
                <a:extLst>
                  <a:ext uri="{FF2B5EF4-FFF2-40B4-BE49-F238E27FC236}">
                    <a16:creationId xmlns:a16="http://schemas.microsoft.com/office/drawing/2014/main" id="{A0D97CE3-8A60-0C06-782F-C4A52219CF99}"/>
                  </a:ext>
                </a:extLst>
              </p:cNvPr>
              <p:cNvSpPr/>
              <p:nvPr/>
            </p:nvSpPr>
            <p:spPr>
              <a:xfrm>
                <a:off x="1371528" y="3291553"/>
                <a:ext cx="1788867" cy="944162"/>
              </a:xfrm>
              <a:custGeom>
                <a:avLst/>
                <a:gdLst>
                  <a:gd name="connsiteX0" fmla="*/ 1788485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09 h 944162"/>
                  <a:gd name="connsiteX4" fmla="*/ 690824 w 1788867"/>
                  <a:gd name="connsiteY4" fmla="*/ 878300 h 944162"/>
                  <a:gd name="connsiteX5" fmla="*/ 612434 w 1788867"/>
                  <a:gd name="connsiteY5" fmla="*/ 799909 h 944162"/>
                  <a:gd name="connsiteX6" fmla="*/ 329446 w 1788867"/>
                  <a:gd name="connsiteY6" fmla="*/ 941641 h 944162"/>
                  <a:gd name="connsiteX7" fmla="*/ 357 w 1788867"/>
                  <a:gd name="connsiteY7" fmla="*/ 643318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5" y="611886"/>
                    </a:moveTo>
                    <a:cubicBezTo>
                      <a:pt x="1796963" y="785146"/>
                      <a:pt x="1663327" y="932497"/>
                      <a:pt x="1490067" y="940880"/>
                    </a:cubicBezTo>
                    <a:cubicBezTo>
                      <a:pt x="1479876" y="941356"/>
                      <a:pt x="1469588" y="941356"/>
                      <a:pt x="1459397" y="940880"/>
                    </a:cubicBezTo>
                    <a:cubicBezTo>
                      <a:pt x="1348050" y="941260"/>
                      <a:pt x="1243179" y="888968"/>
                      <a:pt x="1176409" y="799909"/>
                    </a:cubicBezTo>
                    <a:cubicBezTo>
                      <a:pt x="1064014" y="955643"/>
                      <a:pt x="846558" y="990790"/>
                      <a:pt x="690824" y="878300"/>
                    </a:cubicBezTo>
                    <a:cubicBezTo>
                      <a:pt x="660630" y="856488"/>
                      <a:pt x="634151" y="830009"/>
                      <a:pt x="612434" y="799909"/>
                    </a:cubicBezTo>
                    <a:cubicBezTo>
                      <a:pt x="545854" y="889254"/>
                      <a:pt x="440888" y="941927"/>
                      <a:pt x="329446" y="941641"/>
                    </a:cubicBezTo>
                    <a:cubicBezTo>
                      <a:pt x="156186" y="950119"/>
                      <a:pt x="8834" y="816578"/>
                      <a:pt x="357" y="643318"/>
                    </a:cubicBezTo>
                    <a:cubicBezTo>
                      <a:pt x="-119" y="632841"/>
                      <a:pt x="-119" y="622363"/>
                      <a:pt x="357" y="611886"/>
                    </a:cubicBezTo>
                    <a:cubicBezTo>
                      <a:pt x="357" y="385191"/>
                      <a:pt x="264581" y="0"/>
                      <a:pt x="905518" y="0"/>
                    </a:cubicBezTo>
                    <a:cubicBezTo>
                      <a:pt x="1546455" y="0"/>
                      <a:pt x="1788390" y="385572"/>
                      <a:pt x="1788390" y="611886"/>
                    </a:cubicBezTo>
                    <a:close/>
                  </a:path>
                </a:pathLst>
              </a:custGeom>
              <a:solidFill>
                <a:srgbClr val="FBE3DC"/>
              </a:solidFill>
              <a:ln w="57150" cap="rnd">
                <a:solidFill>
                  <a:srgbClr val="FA0F0E"/>
                </a:solidFill>
                <a:prstDash val="solid"/>
                <a:round/>
              </a:ln>
            </p:spPr>
            <p:txBody>
              <a:bodyPr rtlCol="0" anchor="ctr"/>
              <a:lstStyle/>
              <a:p>
                <a:endParaRPr lang="nl-NL"/>
              </a:p>
            </p:txBody>
          </p:sp>
          <p:grpSp>
            <p:nvGrpSpPr>
              <p:cNvPr id="29" name="Graphic 9">
                <a:extLst>
                  <a:ext uri="{FF2B5EF4-FFF2-40B4-BE49-F238E27FC236}">
                    <a16:creationId xmlns:a16="http://schemas.microsoft.com/office/drawing/2014/main" id="{372230DA-1A40-12A5-AF20-65E660E32DCF}"/>
                  </a:ext>
                </a:extLst>
              </p:cNvPr>
              <p:cNvGrpSpPr/>
              <p:nvPr/>
            </p:nvGrpSpPr>
            <p:grpSpPr>
              <a:xfrm>
                <a:off x="1983962" y="2807016"/>
                <a:ext cx="564070" cy="1989486"/>
                <a:chOff x="1983962" y="2807016"/>
                <a:chExt cx="564070" cy="1989486"/>
              </a:xfrm>
            </p:grpSpPr>
            <p:sp>
              <p:nvSpPr>
                <p:cNvPr id="30" name="Vrije vorm: vorm 29">
                  <a:extLst>
                    <a:ext uri="{FF2B5EF4-FFF2-40B4-BE49-F238E27FC236}">
                      <a16:creationId xmlns:a16="http://schemas.microsoft.com/office/drawing/2014/main" id="{31B9E628-F9C0-F553-6AED-F9E4A4D3F52F}"/>
                    </a:ext>
                  </a:extLst>
                </p:cNvPr>
                <p:cNvSpPr/>
                <p:nvPr/>
              </p:nvSpPr>
              <p:spPr>
                <a:xfrm>
                  <a:off x="1983962" y="40914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57150" cap="rnd">
                  <a:solidFill>
                    <a:srgbClr val="FA0F0E"/>
                  </a:solidFill>
                  <a:prstDash val="solid"/>
                  <a:round/>
                </a:ln>
              </p:spPr>
              <p:txBody>
                <a:bodyPr rtlCol="0" anchor="ctr"/>
                <a:lstStyle/>
                <a:p>
                  <a:endParaRPr lang="nl-NL"/>
                </a:p>
              </p:txBody>
            </p:sp>
            <p:sp>
              <p:nvSpPr>
                <p:cNvPr id="31" name="Vrije vorm: vorm 30">
                  <a:extLst>
                    <a:ext uri="{FF2B5EF4-FFF2-40B4-BE49-F238E27FC236}">
                      <a16:creationId xmlns:a16="http://schemas.microsoft.com/office/drawing/2014/main" id="{BE438920-5D08-B7CB-BB96-92400CB92F9B}"/>
                    </a:ext>
                  </a:extLst>
                </p:cNvPr>
                <p:cNvSpPr/>
                <p:nvPr/>
              </p:nvSpPr>
              <p:spPr>
                <a:xfrm>
                  <a:off x="2454020" y="40914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5715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F9A02604-4060-3B35-AEB6-72AA80B5198E}"/>
                    </a:ext>
                  </a:extLst>
                </p:cNvPr>
                <p:cNvSpPr/>
                <p:nvPr/>
              </p:nvSpPr>
              <p:spPr>
                <a:xfrm>
                  <a:off x="2021681" y="3050571"/>
                  <a:ext cx="486918" cy="486918"/>
                </a:xfrm>
                <a:custGeom>
                  <a:avLst/>
                  <a:gdLst>
                    <a:gd name="connsiteX0" fmla="*/ 486918 w 486918"/>
                    <a:gd name="connsiteY0" fmla="*/ 243459 h 486918"/>
                    <a:gd name="connsiteX1" fmla="*/ 243459 w 486918"/>
                    <a:gd name="connsiteY1" fmla="*/ 0 h 486918"/>
                    <a:gd name="connsiteX2" fmla="*/ 0 w 486918"/>
                    <a:gd name="connsiteY2" fmla="*/ 243459 h 486918"/>
                    <a:gd name="connsiteX3" fmla="*/ 243459 w 486918"/>
                    <a:gd name="connsiteY3" fmla="*/ 486918 h 486918"/>
                    <a:gd name="connsiteX4" fmla="*/ 486918 w 486918"/>
                    <a:gd name="connsiteY4" fmla="*/ 243459 h 486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8" h="486918">
                      <a:moveTo>
                        <a:pt x="486918" y="243459"/>
                      </a:moveTo>
                      <a:cubicBezTo>
                        <a:pt x="486918" y="108966"/>
                        <a:pt x="377857" y="0"/>
                        <a:pt x="243459" y="0"/>
                      </a:cubicBezTo>
                      <a:cubicBezTo>
                        <a:pt x="109061" y="0"/>
                        <a:pt x="0" y="109061"/>
                        <a:pt x="0" y="243459"/>
                      </a:cubicBezTo>
                      <a:cubicBezTo>
                        <a:pt x="0" y="377857"/>
                        <a:pt x="109061" y="486918"/>
                        <a:pt x="243459" y="486918"/>
                      </a:cubicBezTo>
                      <a:cubicBezTo>
                        <a:pt x="377857" y="486918"/>
                        <a:pt x="486918" y="377857"/>
                        <a:pt x="486918" y="243459"/>
                      </a:cubicBezTo>
                    </a:path>
                  </a:pathLst>
                </a:custGeom>
                <a:solidFill>
                  <a:srgbClr val="F6BBB2"/>
                </a:solidFill>
                <a:ln w="5715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368851C2-06AD-9B57-8465-B4BB1E058C51}"/>
                    </a:ext>
                  </a:extLst>
                </p:cNvPr>
                <p:cNvSpPr/>
                <p:nvPr/>
              </p:nvSpPr>
              <p:spPr>
                <a:xfrm>
                  <a:off x="2134933" y="3135248"/>
                  <a:ext cx="127063" cy="127063"/>
                </a:xfrm>
                <a:custGeom>
                  <a:avLst/>
                  <a:gdLst>
                    <a:gd name="connsiteX0" fmla="*/ 127064 w 127063"/>
                    <a:gd name="connsiteY0" fmla="*/ 63532 h 127063"/>
                    <a:gd name="connsiteX1" fmla="*/ 63532 w 127063"/>
                    <a:gd name="connsiteY1" fmla="*/ 0 h 127063"/>
                    <a:gd name="connsiteX2" fmla="*/ 0 w 127063"/>
                    <a:gd name="connsiteY2" fmla="*/ 63532 h 127063"/>
                    <a:gd name="connsiteX3" fmla="*/ 63532 w 127063"/>
                    <a:gd name="connsiteY3" fmla="*/ 127063 h 127063"/>
                    <a:gd name="connsiteX4" fmla="*/ 127064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127064" y="63532"/>
                      </a:moveTo>
                      <a:cubicBezTo>
                        <a:pt x="127064" y="28384"/>
                        <a:pt x="98584" y="0"/>
                        <a:pt x="63532" y="0"/>
                      </a:cubicBezTo>
                      <a:cubicBezTo>
                        <a:pt x="28480" y="0"/>
                        <a:pt x="0" y="28480"/>
                        <a:pt x="0" y="63532"/>
                      </a:cubicBezTo>
                      <a:cubicBezTo>
                        <a:pt x="0" y="98584"/>
                        <a:pt x="28480" y="127063"/>
                        <a:pt x="63532" y="127063"/>
                      </a:cubicBezTo>
                      <a:cubicBezTo>
                        <a:pt x="98584" y="127063"/>
                        <a:pt x="127064" y="98584"/>
                        <a:pt x="127064" y="63532"/>
                      </a:cubicBezTo>
                    </a:path>
                  </a:pathLst>
                </a:custGeom>
                <a:solidFill>
                  <a:srgbClr val="FFFFFF"/>
                </a:solidFill>
                <a:ln w="9525" cap="flat">
                  <a:no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9C96021B-DFDD-2961-EE7D-E9F89BF372F1}"/>
                    </a:ext>
                  </a:extLst>
                </p:cNvPr>
                <p:cNvSpPr/>
                <p:nvPr/>
              </p:nvSpPr>
              <p:spPr>
                <a:xfrm>
                  <a:off x="2021585" y="2807016"/>
                  <a:ext cx="243459" cy="243459"/>
                </a:xfrm>
                <a:custGeom>
                  <a:avLst/>
                  <a:gdLst>
                    <a:gd name="connsiteX0" fmla="*/ 0 w 243459"/>
                    <a:gd name="connsiteY0" fmla="*/ 0 h 243459"/>
                    <a:gd name="connsiteX1" fmla="*/ 243459 w 243459"/>
                    <a:gd name="connsiteY1" fmla="*/ 243459 h 243459"/>
                  </a:gdLst>
                  <a:ahLst/>
                  <a:cxnLst>
                    <a:cxn ang="0">
                      <a:pos x="connsiteX0" y="connsiteY0"/>
                    </a:cxn>
                    <a:cxn ang="0">
                      <a:pos x="connsiteX1" y="connsiteY1"/>
                    </a:cxn>
                  </a:cxnLst>
                  <a:rect l="l" t="t" r="r" b="b"/>
                  <a:pathLst>
                    <a:path w="243459" h="243459">
                      <a:moveTo>
                        <a:pt x="0" y="0"/>
                      </a:moveTo>
                      <a:cubicBezTo>
                        <a:pt x="134493" y="0"/>
                        <a:pt x="243459" y="109061"/>
                        <a:pt x="243459" y="243459"/>
                      </a:cubicBezTo>
                    </a:path>
                  </a:pathLst>
                </a:custGeom>
                <a:noFill/>
                <a:ln w="57150" cap="rnd">
                  <a:solidFill>
                    <a:srgbClr val="FA0F0E"/>
                  </a:solidFill>
                  <a:prstDash val="solid"/>
                  <a:round/>
                </a:ln>
              </p:spPr>
              <p:txBody>
                <a:bodyPr rtlCol="0" anchor="ctr"/>
                <a:lstStyle/>
                <a:p>
                  <a:endParaRPr lang="nl-NL"/>
                </a:p>
              </p:txBody>
            </p:sp>
          </p:grpSp>
        </p:grpSp>
      </p:grpSp>
      <p:grpSp>
        <p:nvGrpSpPr>
          <p:cNvPr id="35" name="Graphic 9">
            <a:extLst>
              <a:ext uri="{FF2B5EF4-FFF2-40B4-BE49-F238E27FC236}">
                <a16:creationId xmlns:a16="http://schemas.microsoft.com/office/drawing/2014/main" id="{1DF14777-340B-C470-50A6-FDC1E283292C}"/>
              </a:ext>
            </a:extLst>
          </p:cNvPr>
          <p:cNvGrpSpPr/>
          <p:nvPr/>
        </p:nvGrpSpPr>
        <p:grpSpPr>
          <a:xfrm>
            <a:off x="5114735" y="1566862"/>
            <a:ext cx="1962530" cy="2610421"/>
            <a:chOff x="5400770" y="2186082"/>
            <a:chExt cx="1962530" cy="2610421"/>
          </a:xfrm>
        </p:grpSpPr>
        <p:grpSp>
          <p:nvGrpSpPr>
            <p:cNvPr id="36" name="Graphic 9">
              <a:extLst>
                <a:ext uri="{FF2B5EF4-FFF2-40B4-BE49-F238E27FC236}">
                  <a16:creationId xmlns:a16="http://schemas.microsoft.com/office/drawing/2014/main" id="{4FA87F6F-7D02-FB35-B567-11FFF9624D7B}"/>
                </a:ext>
              </a:extLst>
            </p:cNvPr>
            <p:cNvGrpSpPr/>
            <p:nvPr/>
          </p:nvGrpSpPr>
          <p:grpSpPr>
            <a:xfrm>
              <a:off x="5400770" y="2186082"/>
              <a:ext cx="974121" cy="2595086"/>
              <a:chOff x="5400770" y="2186082"/>
              <a:chExt cx="974121" cy="2595086"/>
            </a:xfrm>
          </p:grpSpPr>
          <p:sp>
            <p:nvSpPr>
              <p:cNvPr id="37" name="Vrije vorm: vorm 36">
                <a:extLst>
                  <a:ext uri="{FF2B5EF4-FFF2-40B4-BE49-F238E27FC236}">
                    <a16:creationId xmlns:a16="http://schemas.microsoft.com/office/drawing/2014/main" id="{58C009F9-71E1-4192-ABB0-9DCC340CC61C}"/>
                  </a:ext>
                </a:extLst>
              </p:cNvPr>
              <p:cNvSpPr/>
              <p:nvPr/>
            </p:nvSpPr>
            <p:spPr>
              <a:xfrm>
                <a:off x="5400865" y="4345971"/>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5715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0CD9F677-1267-9F0D-62E0-24E43A0DD82A}"/>
                  </a:ext>
                </a:extLst>
              </p:cNvPr>
              <p:cNvSpPr/>
              <p:nvPr/>
            </p:nvSpPr>
            <p:spPr>
              <a:xfrm>
                <a:off x="5400865" y="408679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5715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08793D9E-36B5-E343-75D4-CB54913DADD8}"/>
                  </a:ext>
                </a:extLst>
              </p:cNvPr>
              <p:cNvSpPr/>
              <p:nvPr/>
            </p:nvSpPr>
            <p:spPr>
              <a:xfrm>
                <a:off x="5673756" y="2186082"/>
                <a:ext cx="428434" cy="295751"/>
              </a:xfrm>
              <a:custGeom>
                <a:avLst/>
                <a:gdLst>
                  <a:gd name="connsiteX0" fmla="*/ 64865 w 428434"/>
                  <a:gd name="connsiteY0" fmla="*/ 0 h 295751"/>
                  <a:gd name="connsiteX1" fmla="*/ 363569 w 428434"/>
                  <a:gd name="connsiteY1" fmla="*/ 0 h 295751"/>
                  <a:gd name="connsiteX2" fmla="*/ 428434 w 428434"/>
                  <a:gd name="connsiteY2" fmla="*/ 64865 h 295751"/>
                  <a:gd name="connsiteX3" fmla="*/ 428434 w 428434"/>
                  <a:gd name="connsiteY3" fmla="*/ 295751 h 295751"/>
                  <a:gd name="connsiteX4" fmla="*/ 0 w 428434"/>
                  <a:gd name="connsiteY4" fmla="*/ 295751 h 295751"/>
                  <a:gd name="connsiteX5" fmla="*/ 0 w 428434"/>
                  <a:gd name="connsiteY5" fmla="*/ 64865 h 295751"/>
                  <a:gd name="connsiteX6" fmla="*/ 64865 w 428434"/>
                  <a:gd name="connsiteY6" fmla="*/ 0 h 29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434" h="295751">
                    <a:moveTo>
                      <a:pt x="64865" y="0"/>
                    </a:moveTo>
                    <a:lnTo>
                      <a:pt x="363569" y="0"/>
                    </a:lnTo>
                    <a:cubicBezTo>
                      <a:pt x="399383" y="0"/>
                      <a:pt x="428434" y="29051"/>
                      <a:pt x="428434" y="64865"/>
                    </a:cubicBezTo>
                    <a:lnTo>
                      <a:pt x="428434" y="295751"/>
                    </a:lnTo>
                    <a:lnTo>
                      <a:pt x="0" y="295751"/>
                    </a:lnTo>
                    <a:lnTo>
                      <a:pt x="0" y="64865"/>
                    </a:lnTo>
                    <a:cubicBezTo>
                      <a:pt x="0" y="29051"/>
                      <a:pt x="29051" y="0"/>
                      <a:pt x="64865" y="0"/>
                    </a:cubicBezTo>
                    <a:close/>
                  </a:path>
                </a:pathLst>
              </a:custGeom>
              <a:solidFill>
                <a:srgbClr val="FBE3DC"/>
              </a:solidFill>
              <a:ln w="5715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823A2C88-FC78-71B1-502E-9F048747BF4F}"/>
                  </a:ext>
                </a:extLst>
              </p:cNvPr>
              <p:cNvSpPr/>
              <p:nvPr/>
            </p:nvSpPr>
            <p:spPr>
              <a:xfrm>
                <a:off x="5400770" y="3064096"/>
                <a:ext cx="973931" cy="578167"/>
              </a:xfrm>
              <a:custGeom>
                <a:avLst/>
                <a:gdLst>
                  <a:gd name="connsiteX0" fmla="*/ 0 w 973931"/>
                  <a:gd name="connsiteY0" fmla="*/ 0 h 578167"/>
                  <a:gd name="connsiteX1" fmla="*/ 973931 w 973931"/>
                  <a:gd name="connsiteY1" fmla="*/ 0 h 578167"/>
                  <a:gd name="connsiteX2" fmla="*/ 973931 w 973931"/>
                  <a:gd name="connsiteY2" fmla="*/ 578168 h 578167"/>
                  <a:gd name="connsiteX3" fmla="*/ 0 w 973931"/>
                  <a:gd name="connsiteY3" fmla="*/ 578168 h 578167"/>
                  <a:gd name="connsiteX4" fmla="*/ 0 w 973931"/>
                  <a:gd name="connsiteY4" fmla="*/ 0 h 578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31" h="578167">
                    <a:moveTo>
                      <a:pt x="0" y="0"/>
                    </a:moveTo>
                    <a:lnTo>
                      <a:pt x="973931" y="0"/>
                    </a:lnTo>
                    <a:lnTo>
                      <a:pt x="973931" y="578168"/>
                    </a:lnTo>
                    <a:lnTo>
                      <a:pt x="0" y="578168"/>
                    </a:lnTo>
                    <a:lnTo>
                      <a:pt x="0" y="0"/>
                    </a:lnTo>
                    <a:close/>
                  </a:path>
                </a:pathLst>
              </a:custGeom>
              <a:solidFill>
                <a:srgbClr val="F6BBB2"/>
              </a:solidFill>
              <a:ln w="5715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46B7BC79-D21D-21E1-DD31-E18C66E6D537}"/>
                  </a:ext>
                </a:extLst>
              </p:cNvPr>
              <p:cNvSpPr/>
              <p:nvPr/>
            </p:nvSpPr>
            <p:spPr>
              <a:xfrm>
                <a:off x="5400865" y="2481833"/>
                <a:ext cx="974026" cy="2299334"/>
              </a:xfrm>
              <a:custGeom>
                <a:avLst/>
                <a:gdLst>
                  <a:gd name="connsiteX0" fmla="*/ 700945 w 974026"/>
                  <a:gd name="connsiteY0" fmla="*/ 0 h 2299334"/>
                  <a:gd name="connsiteX1" fmla="*/ 272987 w 974026"/>
                  <a:gd name="connsiteY1" fmla="*/ 0 h 2299334"/>
                  <a:gd name="connsiteX2" fmla="*/ 0 w 974026"/>
                  <a:gd name="connsiteY2" fmla="*/ 512826 h 2299334"/>
                  <a:gd name="connsiteX3" fmla="*/ 0 w 974026"/>
                  <a:gd name="connsiteY3" fmla="*/ 2127028 h 2299334"/>
                  <a:gd name="connsiteX4" fmla="*/ 172307 w 974026"/>
                  <a:gd name="connsiteY4" fmla="*/ 2299335 h 2299334"/>
                  <a:gd name="connsiteX5" fmla="*/ 801624 w 974026"/>
                  <a:gd name="connsiteY5" fmla="*/ 2299335 h 2299334"/>
                  <a:gd name="connsiteX6" fmla="*/ 974027 w 974026"/>
                  <a:gd name="connsiteY6" fmla="*/ 2127028 h 2299334"/>
                  <a:gd name="connsiteX7" fmla="*/ 974027 w 974026"/>
                  <a:gd name="connsiteY7" fmla="*/ 512826 h 2299334"/>
                  <a:gd name="connsiteX8" fmla="*/ 700945 w 974026"/>
                  <a:gd name="connsiteY8" fmla="*/ 0 h 22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026" h="2299334">
                    <a:moveTo>
                      <a:pt x="700945" y="0"/>
                    </a:moveTo>
                    <a:lnTo>
                      <a:pt x="272987" y="0"/>
                    </a:lnTo>
                    <a:cubicBezTo>
                      <a:pt x="81058" y="261652"/>
                      <a:pt x="0" y="335947"/>
                      <a:pt x="0" y="512826"/>
                    </a:cubicBezTo>
                    <a:lnTo>
                      <a:pt x="0" y="2127028"/>
                    </a:lnTo>
                    <a:cubicBezTo>
                      <a:pt x="0" y="2222182"/>
                      <a:pt x="77153" y="2299335"/>
                      <a:pt x="172307" y="2299335"/>
                    </a:cubicBezTo>
                    <a:lnTo>
                      <a:pt x="801624" y="2299335"/>
                    </a:lnTo>
                    <a:cubicBezTo>
                      <a:pt x="896779" y="2299335"/>
                      <a:pt x="974027" y="2222182"/>
                      <a:pt x="974027" y="2127028"/>
                    </a:cubicBezTo>
                    <a:lnTo>
                      <a:pt x="974027" y="512826"/>
                    </a:lnTo>
                    <a:cubicBezTo>
                      <a:pt x="974027" y="327660"/>
                      <a:pt x="875919" y="238411"/>
                      <a:pt x="700945" y="0"/>
                    </a:cubicBezTo>
                    <a:close/>
                  </a:path>
                </a:pathLst>
              </a:custGeom>
              <a:noFill/>
              <a:ln w="5715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6374A45A-260D-9A81-008E-9C3DBE682DD5}"/>
                  </a:ext>
                </a:extLst>
              </p:cNvPr>
              <p:cNvSpPr/>
              <p:nvPr/>
            </p:nvSpPr>
            <p:spPr>
              <a:xfrm>
                <a:off x="5400865" y="382752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57150" cap="rnd">
                <a:solidFill>
                  <a:srgbClr val="FA0F0E"/>
                </a:solidFill>
                <a:prstDash val="solid"/>
                <a:round/>
              </a:ln>
            </p:spPr>
            <p:txBody>
              <a:bodyPr rtlCol="0" anchor="ctr"/>
              <a:lstStyle/>
              <a:p>
                <a:endParaRPr lang="nl-NL"/>
              </a:p>
            </p:txBody>
          </p:sp>
        </p:grpSp>
        <p:grpSp>
          <p:nvGrpSpPr>
            <p:cNvPr id="43" name="Graphic 9">
              <a:extLst>
                <a:ext uri="{FF2B5EF4-FFF2-40B4-BE49-F238E27FC236}">
                  <a16:creationId xmlns:a16="http://schemas.microsoft.com/office/drawing/2014/main" id="{F9AAE4C6-2E79-0996-4F62-4487CFEC5A17}"/>
                </a:ext>
              </a:extLst>
            </p:cNvPr>
            <p:cNvGrpSpPr/>
            <p:nvPr/>
          </p:nvGrpSpPr>
          <p:grpSpPr>
            <a:xfrm>
              <a:off x="6677977" y="3348417"/>
              <a:ext cx="685323" cy="1448085"/>
              <a:chOff x="6677977" y="3348417"/>
              <a:chExt cx="685323" cy="1448085"/>
            </a:xfrm>
          </p:grpSpPr>
          <p:sp>
            <p:nvSpPr>
              <p:cNvPr id="44" name="Vrije vorm: vorm 43">
                <a:extLst>
                  <a:ext uri="{FF2B5EF4-FFF2-40B4-BE49-F238E27FC236}">
                    <a16:creationId xmlns:a16="http://schemas.microsoft.com/office/drawing/2014/main" id="{53F65C56-7FC1-BF13-FF71-7DD4D8632881}"/>
                  </a:ext>
                </a:extLst>
              </p:cNvPr>
              <p:cNvSpPr/>
              <p:nvPr/>
            </p:nvSpPr>
            <p:spPr>
              <a:xfrm>
                <a:off x="6679977" y="3732751"/>
                <a:ext cx="683323" cy="901541"/>
              </a:xfrm>
              <a:custGeom>
                <a:avLst/>
                <a:gdLst>
                  <a:gd name="connsiteX0" fmla="*/ 683323 w 683323"/>
                  <a:gd name="connsiteY0" fmla="*/ 901541 h 901541"/>
                  <a:gd name="connsiteX1" fmla="*/ 683323 w 683323"/>
                  <a:gd name="connsiteY1" fmla="*/ 0 h 901541"/>
                  <a:gd name="connsiteX2" fmla="*/ 0 w 683323"/>
                  <a:gd name="connsiteY2" fmla="*/ 0 h 901541"/>
                  <a:gd name="connsiteX3" fmla="*/ 0 w 683323"/>
                  <a:gd name="connsiteY3" fmla="*/ 896874 h 901541"/>
                  <a:gd name="connsiteX4" fmla="*/ 683323 w 683323"/>
                  <a:gd name="connsiteY4" fmla="*/ 901446 h 90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23" h="901541">
                    <a:moveTo>
                      <a:pt x="683323" y="901541"/>
                    </a:moveTo>
                    <a:lnTo>
                      <a:pt x="683323" y="0"/>
                    </a:lnTo>
                    <a:lnTo>
                      <a:pt x="0" y="0"/>
                    </a:lnTo>
                    <a:lnTo>
                      <a:pt x="0" y="896874"/>
                    </a:lnTo>
                    <a:lnTo>
                      <a:pt x="683323" y="901446"/>
                    </a:lnTo>
                    <a:close/>
                  </a:path>
                </a:pathLst>
              </a:custGeom>
              <a:solidFill>
                <a:srgbClr val="F6BBB2"/>
              </a:solidFill>
              <a:ln w="5715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918EBF90-995A-2711-4CB6-8A7E68DD04D7}"/>
                  </a:ext>
                </a:extLst>
              </p:cNvPr>
              <p:cNvSpPr/>
              <p:nvPr/>
            </p:nvSpPr>
            <p:spPr>
              <a:xfrm>
                <a:off x="6679977" y="3561968"/>
                <a:ext cx="683228" cy="170878"/>
              </a:xfrm>
              <a:custGeom>
                <a:avLst/>
                <a:gdLst>
                  <a:gd name="connsiteX0" fmla="*/ 683228 w 683228"/>
                  <a:gd name="connsiteY0" fmla="*/ 150400 h 170878"/>
                  <a:gd name="connsiteX1" fmla="*/ 683228 w 683228"/>
                  <a:gd name="connsiteY1" fmla="*/ 170878 h 170878"/>
                  <a:gd name="connsiteX2" fmla="*/ 0 w 683228"/>
                  <a:gd name="connsiteY2" fmla="*/ 170878 h 170878"/>
                  <a:gd name="connsiteX3" fmla="*/ 0 w 683228"/>
                  <a:gd name="connsiteY3" fmla="*/ 150400 h 170878"/>
                  <a:gd name="connsiteX4" fmla="*/ 150305 w 683228"/>
                  <a:gd name="connsiteY4" fmla="*/ 0 h 170878"/>
                  <a:gd name="connsiteX5" fmla="*/ 533019 w 683228"/>
                  <a:gd name="connsiteY5" fmla="*/ 0 h 170878"/>
                  <a:gd name="connsiteX6" fmla="*/ 683228 w 683228"/>
                  <a:gd name="connsiteY6" fmla="*/ 150400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683228" y="150400"/>
                    </a:moveTo>
                    <a:lnTo>
                      <a:pt x="683228" y="170878"/>
                    </a:lnTo>
                    <a:lnTo>
                      <a:pt x="0" y="170878"/>
                    </a:lnTo>
                    <a:lnTo>
                      <a:pt x="0" y="150400"/>
                    </a:lnTo>
                    <a:cubicBezTo>
                      <a:pt x="95" y="67437"/>
                      <a:pt x="67342" y="190"/>
                      <a:pt x="150305" y="0"/>
                    </a:cubicBezTo>
                    <a:lnTo>
                      <a:pt x="533019" y="0"/>
                    </a:lnTo>
                    <a:cubicBezTo>
                      <a:pt x="615982" y="190"/>
                      <a:pt x="683133" y="67437"/>
                      <a:pt x="683228" y="150400"/>
                    </a:cubicBezTo>
                    <a:close/>
                  </a:path>
                </a:pathLst>
              </a:custGeom>
              <a:noFill/>
              <a:ln w="5715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29CD2ACD-6874-B290-6971-4285E940D2BC}"/>
                  </a:ext>
                </a:extLst>
              </p:cNvPr>
              <p:cNvSpPr/>
              <p:nvPr/>
            </p:nvSpPr>
            <p:spPr>
              <a:xfrm>
                <a:off x="6850760" y="3348417"/>
                <a:ext cx="213550" cy="213550"/>
              </a:xfrm>
              <a:custGeom>
                <a:avLst/>
                <a:gdLst>
                  <a:gd name="connsiteX0" fmla="*/ 213550 w 213550"/>
                  <a:gd name="connsiteY0" fmla="*/ 213551 h 213550"/>
                  <a:gd name="connsiteX1" fmla="*/ 0 w 213550"/>
                  <a:gd name="connsiteY1" fmla="*/ 0 h 213550"/>
                </a:gdLst>
                <a:ahLst/>
                <a:cxnLst>
                  <a:cxn ang="0">
                    <a:pos x="connsiteX0" y="connsiteY0"/>
                  </a:cxn>
                  <a:cxn ang="0">
                    <a:pos x="connsiteX1" y="connsiteY1"/>
                  </a:cxn>
                </a:cxnLst>
                <a:rect l="l" t="t" r="r" b="b"/>
                <a:pathLst>
                  <a:path w="213550" h="213550">
                    <a:moveTo>
                      <a:pt x="213550" y="213551"/>
                    </a:moveTo>
                    <a:lnTo>
                      <a:pt x="0" y="0"/>
                    </a:lnTo>
                  </a:path>
                </a:pathLst>
              </a:custGeom>
              <a:noFill/>
              <a:ln w="5715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EA7241AF-5529-9B56-D237-6F471FCBA9D9}"/>
                  </a:ext>
                </a:extLst>
              </p:cNvPr>
              <p:cNvSpPr/>
              <p:nvPr/>
            </p:nvSpPr>
            <p:spPr>
              <a:xfrm>
                <a:off x="6850856" y="3733608"/>
                <a:ext cx="340976" cy="886587"/>
              </a:xfrm>
              <a:custGeom>
                <a:avLst/>
                <a:gdLst>
                  <a:gd name="connsiteX0" fmla="*/ 0 w 340976"/>
                  <a:gd name="connsiteY0" fmla="*/ 886587 h 886587"/>
                  <a:gd name="connsiteX1" fmla="*/ 171641 w 340976"/>
                  <a:gd name="connsiteY1" fmla="*/ 0 h 886587"/>
                  <a:gd name="connsiteX2" fmla="*/ 186024 w 340976"/>
                  <a:gd name="connsiteY2" fmla="*/ 886587 h 886587"/>
                </a:gdLst>
                <a:ahLst/>
                <a:cxnLst>
                  <a:cxn ang="0">
                    <a:pos x="connsiteX0" y="connsiteY0"/>
                  </a:cxn>
                  <a:cxn ang="0">
                    <a:pos x="connsiteX1" y="connsiteY1"/>
                  </a:cxn>
                  <a:cxn ang="0">
                    <a:pos x="connsiteX2" y="connsiteY2"/>
                  </a:cxn>
                </a:cxnLst>
                <a:rect l="l" t="t" r="r" b="b"/>
                <a:pathLst>
                  <a:path w="340976" h="886587">
                    <a:moveTo>
                      <a:pt x="0" y="886587"/>
                    </a:moveTo>
                    <a:cubicBezTo>
                      <a:pt x="1143" y="450342"/>
                      <a:pt x="391668" y="488442"/>
                      <a:pt x="171641" y="0"/>
                    </a:cubicBezTo>
                    <a:cubicBezTo>
                      <a:pt x="544068" y="288322"/>
                      <a:pt x="186024" y="583597"/>
                      <a:pt x="186024" y="886587"/>
                    </a:cubicBezTo>
                  </a:path>
                </a:pathLst>
              </a:custGeom>
              <a:solidFill>
                <a:srgbClr val="FFFFFF"/>
              </a:solidFill>
              <a:ln w="5715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56588E84-76F2-04A0-B83C-DB869775CC8D}"/>
                  </a:ext>
                </a:extLst>
              </p:cNvPr>
              <p:cNvSpPr/>
              <p:nvPr/>
            </p:nvSpPr>
            <p:spPr>
              <a:xfrm>
                <a:off x="6677977" y="4625625"/>
                <a:ext cx="683228" cy="170878"/>
              </a:xfrm>
              <a:custGeom>
                <a:avLst/>
                <a:gdLst>
                  <a:gd name="connsiteX0" fmla="*/ 0 w 683228"/>
                  <a:gd name="connsiteY0" fmla="*/ 20479 h 170878"/>
                  <a:gd name="connsiteX1" fmla="*/ 0 w 683228"/>
                  <a:gd name="connsiteY1" fmla="*/ 0 h 170878"/>
                  <a:gd name="connsiteX2" fmla="*/ 683229 w 683228"/>
                  <a:gd name="connsiteY2" fmla="*/ 0 h 170878"/>
                  <a:gd name="connsiteX3" fmla="*/ 683229 w 683228"/>
                  <a:gd name="connsiteY3" fmla="*/ 20479 h 170878"/>
                  <a:gd name="connsiteX4" fmla="*/ 532924 w 683228"/>
                  <a:gd name="connsiteY4" fmla="*/ 170879 h 170878"/>
                  <a:gd name="connsiteX5" fmla="*/ 150209 w 683228"/>
                  <a:gd name="connsiteY5" fmla="*/ 170879 h 170878"/>
                  <a:gd name="connsiteX6" fmla="*/ 0 w 683228"/>
                  <a:gd name="connsiteY6" fmla="*/ 20479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0" y="20479"/>
                    </a:moveTo>
                    <a:lnTo>
                      <a:pt x="0" y="0"/>
                    </a:lnTo>
                    <a:lnTo>
                      <a:pt x="683229" y="0"/>
                    </a:lnTo>
                    <a:lnTo>
                      <a:pt x="683229" y="20479"/>
                    </a:lnTo>
                    <a:cubicBezTo>
                      <a:pt x="683133" y="103441"/>
                      <a:pt x="615887" y="170688"/>
                      <a:pt x="532924" y="170879"/>
                    </a:cubicBezTo>
                    <a:lnTo>
                      <a:pt x="150209" y="170879"/>
                    </a:lnTo>
                    <a:cubicBezTo>
                      <a:pt x="67246" y="170688"/>
                      <a:pt x="95" y="103441"/>
                      <a:pt x="0" y="20479"/>
                    </a:cubicBezTo>
                    <a:close/>
                  </a:path>
                </a:pathLst>
              </a:custGeom>
              <a:noFill/>
              <a:ln w="57150" cap="rnd">
                <a:solidFill>
                  <a:srgbClr val="FA0F0E"/>
                </a:solidFill>
                <a:prstDash val="solid"/>
                <a:round/>
              </a:ln>
            </p:spPr>
            <p:txBody>
              <a:bodyPr rtlCol="0" anchor="ctr"/>
              <a:lstStyle/>
              <a:p>
                <a:endParaRPr lang="nl-NL"/>
              </a:p>
            </p:txBody>
          </p:sp>
        </p:grpSp>
      </p:grpSp>
      <p:grpSp>
        <p:nvGrpSpPr>
          <p:cNvPr id="49" name="Graphic 9">
            <a:extLst>
              <a:ext uri="{FF2B5EF4-FFF2-40B4-BE49-F238E27FC236}">
                <a16:creationId xmlns:a16="http://schemas.microsoft.com/office/drawing/2014/main" id="{29D3EED4-6EBF-38BD-4623-7DB0FE2A9D78}"/>
              </a:ext>
            </a:extLst>
          </p:cNvPr>
          <p:cNvGrpSpPr/>
          <p:nvPr/>
        </p:nvGrpSpPr>
        <p:grpSpPr>
          <a:xfrm>
            <a:off x="8360391" y="1497758"/>
            <a:ext cx="2679382" cy="2748629"/>
            <a:chOff x="8156924" y="2047874"/>
            <a:chExt cx="2679382" cy="2748629"/>
          </a:xfrm>
        </p:grpSpPr>
        <p:sp>
          <p:nvSpPr>
            <p:cNvPr id="50" name="Vrije vorm: vorm 49">
              <a:extLst>
                <a:ext uri="{FF2B5EF4-FFF2-40B4-BE49-F238E27FC236}">
                  <a16:creationId xmlns:a16="http://schemas.microsoft.com/office/drawing/2014/main" id="{A42AB081-464C-1EFB-259E-1126CBF595E6}"/>
                </a:ext>
              </a:extLst>
            </p:cNvPr>
            <p:cNvSpPr/>
            <p:nvPr/>
          </p:nvSpPr>
          <p:spPr>
            <a:xfrm>
              <a:off x="8156924" y="3343655"/>
              <a:ext cx="2679287" cy="383209"/>
            </a:xfrm>
            <a:custGeom>
              <a:avLst/>
              <a:gdLst>
                <a:gd name="connsiteX0" fmla="*/ 0 w 2679287"/>
                <a:gd name="connsiteY0" fmla="*/ 111919 h 383209"/>
                <a:gd name="connsiteX1" fmla="*/ 379190 w 2679287"/>
                <a:gd name="connsiteY1" fmla="*/ 279845 h 383209"/>
                <a:gd name="connsiteX2" fmla="*/ 782574 w 2679287"/>
                <a:gd name="connsiteY2" fmla="*/ 184214 h 383209"/>
                <a:gd name="connsiteX3" fmla="*/ 1116616 w 2679287"/>
                <a:gd name="connsiteY3" fmla="*/ 104394 h 383209"/>
                <a:gd name="connsiteX4" fmla="*/ 1456277 w 2679287"/>
                <a:gd name="connsiteY4" fmla="*/ 182499 h 383209"/>
                <a:gd name="connsiteX5" fmla="*/ 1967103 w 2679287"/>
                <a:gd name="connsiteY5" fmla="*/ 262319 h 383209"/>
                <a:gd name="connsiteX6" fmla="*/ 2391156 w 2679287"/>
                <a:gd name="connsiteY6" fmla="*/ 114872 h 383209"/>
                <a:gd name="connsiteX7" fmla="*/ 2679287 w 2679287"/>
                <a:gd name="connsiteY7" fmla="*/ 0 h 383209"/>
                <a:gd name="connsiteX8" fmla="*/ 2678240 w 2679287"/>
                <a:gd name="connsiteY8" fmla="*/ 110395 h 383209"/>
                <a:gd name="connsiteX9" fmla="*/ 2391061 w 2679287"/>
                <a:gd name="connsiteY9" fmla="*/ 227648 h 383209"/>
                <a:gd name="connsiteX10" fmla="*/ 1962722 w 2679287"/>
                <a:gd name="connsiteY10" fmla="*/ 373094 h 383209"/>
                <a:gd name="connsiteX11" fmla="*/ 1444657 w 2679287"/>
                <a:gd name="connsiteY11" fmla="*/ 291084 h 383209"/>
                <a:gd name="connsiteX12" fmla="*/ 1116521 w 2679287"/>
                <a:gd name="connsiteY12" fmla="*/ 211741 h 383209"/>
                <a:gd name="connsiteX13" fmla="*/ 783146 w 2679287"/>
                <a:gd name="connsiteY13" fmla="*/ 297466 h 383209"/>
                <a:gd name="connsiteX14" fmla="*/ 380619 w 2679287"/>
                <a:gd name="connsiteY14" fmla="*/ 383191 h 383209"/>
                <a:gd name="connsiteX15" fmla="*/ 0 w 2679287"/>
                <a:gd name="connsiteY15" fmla="*/ 245078 h 383209"/>
                <a:gd name="connsiteX16" fmla="*/ 0 w 2679287"/>
                <a:gd name="connsiteY16" fmla="*/ 111728 h 38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9287" h="383209">
                  <a:moveTo>
                    <a:pt x="0" y="111919"/>
                  </a:moveTo>
                  <a:cubicBezTo>
                    <a:pt x="111347" y="201835"/>
                    <a:pt x="246126" y="279845"/>
                    <a:pt x="379190" y="279845"/>
                  </a:cubicBezTo>
                  <a:cubicBezTo>
                    <a:pt x="530828" y="279845"/>
                    <a:pt x="660082" y="234220"/>
                    <a:pt x="782574" y="184214"/>
                  </a:cubicBezTo>
                  <a:cubicBezTo>
                    <a:pt x="884111" y="143256"/>
                    <a:pt x="980027" y="104394"/>
                    <a:pt x="1116616" y="104394"/>
                  </a:cubicBezTo>
                  <a:cubicBezTo>
                    <a:pt x="1235202" y="104394"/>
                    <a:pt x="1345026" y="142970"/>
                    <a:pt x="1456277" y="182499"/>
                  </a:cubicBezTo>
                  <a:cubicBezTo>
                    <a:pt x="1627441" y="243269"/>
                    <a:pt x="1774984" y="289846"/>
                    <a:pt x="1967103" y="262319"/>
                  </a:cubicBezTo>
                  <a:cubicBezTo>
                    <a:pt x="2109502" y="241935"/>
                    <a:pt x="2257901" y="175070"/>
                    <a:pt x="2391156" y="114872"/>
                  </a:cubicBezTo>
                  <a:cubicBezTo>
                    <a:pt x="2484501" y="70199"/>
                    <a:pt x="2580799" y="31814"/>
                    <a:pt x="2679287" y="0"/>
                  </a:cubicBezTo>
                  <a:lnTo>
                    <a:pt x="2678240" y="110395"/>
                  </a:lnTo>
                  <a:cubicBezTo>
                    <a:pt x="2580037" y="143066"/>
                    <a:pt x="2484025" y="182213"/>
                    <a:pt x="2391061" y="227648"/>
                  </a:cubicBezTo>
                  <a:cubicBezTo>
                    <a:pt x="2258377" y="288989"/>
                    <a:pt x="2104930" y="351473"/>
                    <a:pt x="1962722" y="373094"/>
                  </a:cubicBezTo>
                  <a:cubicBezTo>
                    <a:pt x="1770888" y="402241"/>
                    <a:pt x="1616393" y="350425"/>
                    <a:pt x="1444657" y="291084"/>
                  </a:cubicBezTo>
                  <a:cubicBezTo>
                    <a:pt x="1333024" y="252508"/>
                    <a:pt x="1235107" y="210693"/>
                    <a:pt x="1116521" y="211741"/>
                  </a:cubicBezTo>
                  <a:cubicBezTo>
                    <a:pt x="979932" y="212884"/>
                    <a:pt x="884396" y="255651"/>
                    <a:pt x="783146" y="297466"/>
                  </a:cubicBezTo>
                  <a:cubicBezTo>
                    <a:pt x="661131" y="348520"/>
                    <a:pt x="532257" y="381857"/>
                    <a:pt x="380619" y="383191"/>
                  </a:cubicBezTo>
                  <a:cubicBezTo>
                    <a:pt x="247555" y="384334"/>
                    <a:pt x="112109" y="334042"/>
                    <a:pt x="0" y="245078"/>
                  </a:cubicBezTo>
                  <a:lnTo>
                    <a:pt x="0" y="111728"/>
                  </a:lnTo>
                  <a:close/>
                </a:path>
              </a:pathLst>
            </a:custGeom>
            <a:solidFill>
              <a:srgbClr val="F6BBB2"/>
            </a:solidFill>
            <a:ln w="9525"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E1853E5A-DECE-9397-C3AB-881B0590C803}"/>
                </a:ext>
              </a:extLst>
            </p:cNvPr>
            <p:cNvSpPr/>
            <p:nvPr/>
          </p:nvSpPr>
          <p:spPr>
            <a:xfrm>
              <a:off x="8923843" y="2730807"/>
              <a:ext cx="149576" cy="172221"/>
            </a:xfrm>
            <a:custGeom>
              <a:avLst/>
              <a:gdLst>
                <a:gd name="connsiteX0" fmla="*/ 32514 w 149576"/>
                <a:gd name="connsiteY0" fmla="*/ 172221 h 172221"/>
                <a:gd name="connsiteX1" fmla="*/ 3749 w 149576"/>
                <a:gd name="connsiteY1" fmla="*/ 84401 h 172221"/>
                <a:gd name="connsiteX2" fmla="*/ 30419 w 149576"/>
                <a:gd name="connsiteY2" fmla="*/ 8010 h 172221"/>
                <a:gd name="connsiteX3" fmla="*/ 60994 w 149576"/>
                <a:gd name="connsiteY3" fmla="*/ 9 h 172221"/>
                <a:gd name="connsiteX4" fmla="*/ 119001 w 149576"/>
                <a:gd name="connsiteY4" fmla="*/ 42396 h 172221"/>
                <a:gd name="connsiteX5" fmla="*/ 149577 w 149576"/>
                <a:gd name="connsiteY5" fmla="*/ 135550 h 1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76" h="172221">
                  <a:moveTo>
                    <a:pt x="32514" y="172221"/>
                  </a:moveTo>
                  <a:lnTo>
                    <a:pt x="3749" y="84401"/>
                  </a:lnTo>
                  <a:cubicBezTo>
                    <a:pt x="-6443" y="55826"/>
                    <a:pt x="4701" y="24108"/>
                    <a:pt x="30419" y="8010"/>
                  </a:cubicBezTo>
                  <a:cubicBezTo>
                    <a:pt x="39658" y="2581"/>
                    <a:pt x="50231" y="-181"/>
                    <a:pt x="60994" y="9"/>
                  </a:cubicBezTo>
                  <a:cubicBezTo>
                    <a:pt x="87474" y="9"/>
                    <a:pt x="111000" y="17154"/>
                    <a:pt x="119001" y="42396"/>
                  </a:cubicBezTo>
                  <a:lnTo>
                    <a:pt x="149577" y="135550"/>
                  </a:lnTo>
                </a:path>
              </a:pathLst>
            </a:custGeom>
            <a:noFill/>
            <a:ln w="28575"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4B1134E9-5389-9ECE-A806-F36063B1C893}"/>
                </a:ext>
              </a:extLst>
            </p:cNvPr>
            <p:cNvSpPr/>
            <p:nvPr/>
          </p:nvSpPr>
          <p:spPr>
            <a:xfrm>
              <a:off x="9100279" y="2949130"/>
              <a:ext cx="801433" cy="184119"/>
            </a:xfrm>
            <a:custGeom>
              <a:avLst/>
              <a:gdLst>
                <a:gd name="connsiteX0" fmla="*/ 0 w 801433"/>
                <a:gd name="connsiteY0" fmla="*/ 0 h 184119"/>
                <a:gd name="connsiteX1" fmla="*/ 22384 w 801433"/>
                <a:gd name="connsiteY1" fmla="*/ 68580 h 184119"/>
                <a:gd name="connsiteX2" fmla="*/ 193263 w 801433"/>
                <a:gd name="connsiteY2" fmla="*/ 184118 h 184119"/>
                <a:gd name="connsiteX3" fmla="*/ 608172 w 801433"/>
                <a:gd name="connsiteY3" fmla="*/ 184118 h 184119"/>
                <a:gd name="connsiteX4" fmla="*/ 779050 w 801433"/>
                <a:gd name="connsiteY4" fmla="*/ 68580 h 184119"/>
                <a:gd name="connsiteX5" fmla="*/ 801434 w 801433"/>
                <a:gd name="connsiteY5" fmla="*/ 0 h 1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433" h="184119">
                  <a:moveTo>
                    <a:pt x="0" y="0"/>
                  </a:moveTo>
                  <a:lnTo>
                    <a:pt x="22384" y="68580"/>
                  </a:lnTo>
                  <a:cubicBezTo>
                    <a:pt x="50292" y="138494"/>
                    <a:pt x="118015" y="184213"/>
                    <a:pt x="193263" y="184118"/>
                  </a:cubicBezTo>
                  <a:lnTo>
                    <a:pt x="608172" y="184118"/>
                  </a:lnTo>
                  <a:cubicBezTo>
                    <a:pt x="683419" y="184404"/>
                    <a:pt x="751237" y="138494"/>
                    <a:pt x="779050" y="68580"/>
                  </a:cubicBezTo>
                  <a:lnTo>
                    <a:pt x="801434" y="0"/>
                  </a:lnTo>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1CCEC861-2058-19F7-6C9C-CCC30B92BA51}"/>
                </a:ext>
              </a:extLst>
            </p:cNvPr>
            <p:cNvSpPr/>
            <p:nvPr/>
          </p:nvSpPr>
          <p:spPr>
            <a:xfrm>
              <a:off x="9693687" y="2985229"/>
              <a:ext cx="325373" cy="569023"/>
            </a:xfrm>
            <a:custGeom>
              <a:avLst/>
              <a:gdLst>
                <a:gd name="connsiteX0" fmla="*/ 325374 w 325373"/>
                <a:gd name="connsiteY0" fmla="*/ 0 h 569023"/>
                <a:gd name="connsiteX1" fmla="*/ 301180 w 325373"/>
                <a:gd name="connsiteY1" fmla="*/ 73533 h 569023"/>
                <a:gd name="connsiteX2" fmla="*/ 84391 w 325373"/>
                <a:gd name="connsiteY2" fmla="*/ 262604 h 569023"/>
                <a:gd name="connsiteX3" fmla="*/ 2476 w 325373"/>
                <a:gd name="connsiteY3" fmla="*/ 356140 h 569023"/>
                <a:gd name="connsiteX4" fmla="*/ 0 w 325373"/>
                <a:gd name="connsiteY4" fmla="*/ 428244 h 569023"/>
                <a:gd name="connsiteX5" fmla="*/ 0 w 325373"/>
                <a:gd name="connsiteY5" fmla="*/ 569023 h 5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73" h="569023">
                  <a:moveTo>
                    <a:pt x="325374" y="0"/>
                  </a:moveTo>
                  <a:lnTo>
                    <a:pt x="301180" y="73533"/>
                  </a:lnTo>
                  <a:cubicBezTo>
                    <a:pt x="264414" y="168402"/>
                    <a:pt x="183356" y="239077"/>
                    <a:pt x="84391" y="262604"/>
                  </a:cubicBezTo>
                  <a:cubicBezTo>
                    <a:pt x="39528" y="272510"/>
                    <a:pt x="6382" y="310420"/>
                    <a:pt x="2476" y="356140"/>
                  </a:cubicBezTo>
                  <a:cubicBezTo>
                    <a:pt x="1048" y="376428"/>
                    <a:pt x="0" y="400621"/>
                    <a:pt x="0" y="428244"/>
                  </a:cubicBezTo>
                  <a:lnTo>
                    <a:pt x="0" y="569023"/>
                  </a:lnTo>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08D05427-DB57-6571-6816-70D4DF335570}"/>
                </a:ext>
              </a:extLst>
            </p:cNvPr>
            <p:cNvSpPr/>
            <p:nvPr/>
          </p:nvSpPr>
          <p:spPr>
            <a:xfrm>
              <a:off x="8982932" y="2985229"/>
              <a:ext cx="325659" cy="463962"/>
            </a:xfrm>
            <a:custGeom>
              <a:avLst/>
              <a:gdLst>
                <a:gd name="connsiteX0" fmla="*/ 0 w 325659"/>
                <a:gd name="connsiteY0" fmla="*/ 0 h 463962"/>
                <a:gd name="connsiteX1" fmla="*/ 24193 w 325659"/>
                <a:gd name="connsiteY1" fmla="*/ 73533 h 463962"/>
                <a:gd name="connsiteX2" fmla="*/ 241268 w 325659"/>
                <a:gd name="connsiteY2" fmla="*/ 262604 h 463962"/>
                <a:gd name="connsiteX3" fmla="*/ 322897 w 325659"/>
                <a:gd name="connsiteY3" fmla="*/ 356140 h 463962"/>
                <a:gd name="connsiteX4" fmla="*/ 325660 w 325659"/>
                <a:gd name="connsiteY4" fmla="*/ 428244 h 463962"/>
                <a:gd name="connsiteX5" fmla="*/ 325660 w 325659"/>
                <a:gd name="connsiteY5" fmla="*/ 463963 h 4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59" h="463962">
                  <a:moveTo>
                    <a:pt x="0" y="0"/>
                  </a:moveTo>
                  <a:lnTo>
                    <a:pt x="24193" y="73533"/>
                  </a:lnTo>
                  <a:cubicBezTo>
                    <a:pt x="61055" y="168402"/>
                    <a:pt x="142208" y="239077"/>
                    <a:pt x="241268" y="262604"/>
                  </a:cubicBezTo>
                  <a:cubicBezTo>
                    <a:pt x="286131" y="272415"/>
                    <a:pt x="319182" y="310420"/>
                    <a:pt x="322897" y="356140"/>
                  </a:cubicBezTo>
                  <a:cubicBezTo>
                    <a:pt x="324612" y="376428"/>
                    <a:pt x="325660" y="400621"/>
                    <a:pt x="325660" y="428244"/>
                  </a:cubicBezTo>
                  <a:lnTo>
                    <a:pt x="325660" y="463963"/>
                  </a:lnTo>
                </a:path>
              </a:pathLst>
            </a:custGeom>
            <a:noFill/>
            <a:ln w="28575"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05E96B47-BB6B-FDD0-2114-F182FF5F6AEE}"/>
                </a:ext>
              </a:extLst>
            </p:cNvPr>
            <p:cNvSpPr/>
            <p:nvPr/>
          </p:nvSpPr>
          <p:spPr>
            <a:xfrm>
              <a:off x="9308592" y="3554538"/>
              <a:ext cx="385190" cy="156495"/>
            </a:xfrm>
            <a:custGeom>
              <a:avLst/>
              <a:gdLst>
                <a:gd name="connsiteX0" fmla="*/ 0 w 385190"/>
                <a:gd name="connsiteY0" fmla="*/ 0 h 156495"/>
                <a:gd name="connsiteX1" fmla="*/ 0 w 385190"/>
                <a:gd name="connsiteY1" fmla="*/ 156496 h 156495"/>
                <a:gd name="connsiteX2" fmla="*/ 385190 w 385190"/>
                <a:gd name="connsiteY2" fmla="*/ 156496 h 156495"/>
                <a:gd name="connsiteX3" fmla="*/ 385190 w 385190"/>
                <a:gd name="connsiteY3" fmla="*/ 109538 h 156495"/>
              </a:gdLst>
              <a:ahLst/>
              <a:cxnLst>
                <a:cxn ang="0">
                  <a:pos x="connsiteX0" y="connsiteY0"/>
                </a:cxn>
                <a:cxn ang="0">
                  <a:pos x="connsiteX1" y="connsiteY1"/>
                </a:cxn>
                <a:cxn ang="0">
                  <a:pos x="connsiteX2" y="connsiteY2"/>
                </a:cxn>
                <a:cxn ang="0">
                  <a:pos x="connsiteX3" y="connsiteY3"/>
                </a:cxn>
              </a:cxnLst>
              <a:rect l="l" t="t" r="r" b="b"/>
              <a:pathLst>
                <a:path w="385190" h="156495">
                  <a:moveTo>
                    <a:pt x="0" y="0"/>
                  </a:moveTo>
                  <a:lnTo>
                    <a:pt x="0" y="156496"/>
                  </a:lnTo>
                  <a:lnTo>
                    <a:pt x="385190" y="156496"/>
                  </a:lnTo>
                  <a:lnTo>
                    <a:pt x="385190" y="109538"/>
                  </a:lnTo>
                </a:path>
              </a:pathLst>
            </a:custGeom>
            <a:noFill/>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334B2E4D-88F7-72EA-4E92-9663048BD7FE}"/>
                </a:ext>
              </a:extLst>
            </p:cNvPr>
            <p:cNvSpPr/>
            <p:nvPr/>
          </p:nvSpPr>
          <p:spPr>
            <a:xfrm>
              <a:off x="9928669" y="2730624"/>
              <a:ext cx="149590" cy="171928"/>
            </a:xfrm>
            <a:custGeom>
              <a:avLst/>
              <a:gdLst>
                <a:gd name="connsiteX0" fmla="*/ 0 w 149590"/>
                <a:gd name="connsiteY0" fmla="*/ 135543 h 171928"/>
                <a:gd name="connsiteX1" fmla="*/ 30575 w 149590"/>
                <a:gd name="connsiteY1" fmla="*/ 42389 h 171928"/>
                <a:gd name="connsiteX2" fmla="*/ 89059 w 149590"/>
                <a:gd name="connsiteY2" fmla="*/ 2 h 171928"/>
                <a:gd name="connsiteX3" fmla="*/ 119158 w 149590"/>
                <a:gd name="connsiteY3" fmla="*/ 8003 h 171928"/>
                <a:gd name="connsiteX4" fmla="*/ 145732 w 149590"/>
                <a:gd name="connsiteY4" fmla="*/ 84394 h 171928"/>
                <a:gd name="connsiteX5" fmla="*/ 117062 w 149590"/>
                <a:gd name="connsiteY5" fmla="*/ 171929 h 1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90" h="171928">
                  <a:moveTo>
                    <a:pt x="0" y="135543"/>
                  </a:moveTo>
                  <a:lnTo>
                    <a:pt x="30575" y="42389"/>
                  </a:lnTo>
                  <a:cubicBezTo>
                    <a:pt x="38957" y="17147"/>
                    <a:pt x="62484" y="98"/>
                    <a:pt x="89059" y="2"/>
                  </a:cubicBezTo>
                  <a:cubicBezTo>
                    <a:pt x="99632" y="-93"/>
                    <a:pt x="110014" y="2669"/>
                    <a:pt x="119158" y="8003"/>
                  </a:cubicBezTo>
                  <a:cubicBezTo>
                    <a:pt x="144970" y="23910"/>
                    <a:pt x="156115" y="55819"/>
                    <a:pt x="145732" y="84394"/>
                  </a:cubicBezTo>
                  <a:lnTo>
                    <a:pt x="117062" y="171929"/>
                  </a:lnTo>
                </a:path>
              </a:pathLst>
            </a:custGeom>
            <a:noFill/>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96C6834C-67AD-DF88-0C5E-3B4EDBCAC51D}"/>
                </a:ext>
              </a:extLst>
            </p:cNvPr>
            <p:cNvSpPr/>
            <p:nvPr/>
          </p:nvSpPr>
          <p:spPr>
            <a:xfrm>
              <a:off x="8947194" y="2864330"/>
              <a:ext cx="167296" cy="121203"/>
            </a:xfrm>
            <a:custGeom>
              <a:avLst/>
              <a:gdLst>
                <a:gd name="connsiteX0" fmla="*/ 154895 w 167296"/>
                <a:gd name="connsiteY0" fmla="*/ 84514 h 121203"/>
                <a:gd name="connsiteX1" fmla="*/ 38119 w 167296"/>
                <a:gd name="connsiteY1" fmla="*/ 120423 h 121203"/>
                <a:gd name="connsiteX2" fmla="*/ 16211 w 167296"/>
                <a:gd name="connsiteY2" fmla="*/ 108803 h 121203"/>
                <a:gd name="connsiteX3" fmla="*/ 781 w 167296"/>
                <a:gd name="connsiteY3" fmla="*/ 58606 h 121203"/>
                <a:gd name="connsiteX4" fmla="*/ 12401 w 167296"/>
                <a:gd name="connsiteY4" fmla="*/ 36698 h 121203"/>
                <a:gd name="connsiteX5" fmla="*/ 129273 w 167296"/>
                <a:gd name="connsiteY5" fmla="*/ 789 h 121203"/>
                <a:gd name="connsiteX6" fmla="*/ 151085 w 167296"/>
                <a:gd name="connsiteY6" fmla="*/ 12314 h 121203"/>
                <a:gd name="connsiteX7" fmla="*/ 151085 w 167296"/>
                <a:gd name="connsiteY7" fmla="*/ 12314 h 121203"/>
                <a:gd name="connsiteX8" fmla="*/ 166516 w 167296"/>
                <a:gd name="connsiteY8" fmla="*/ 62511 h 121203"/>
                <a:gd name="connsiteX9" fmla="*/ 154895 w 167296"/>
                <a:gd name="connsiteY9" fmla="*/ 84419 h 121203"/>
                <a:gd name="connsiteX10" fmla="*/ 154895 w 167296"/>
                <a:gd name="connsiteY10"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296" h="121203">
                  <a:moveTo>
                    <a:pt x="154895" y="84514"/>
                  </a:moveTo>
                  <a:lnTo>
                    <a:pt x="38119" y="120423"/>
                  </a:lnTo>
                  <a:cubicBezTo>
                    <a:pt x="28879" y="123281"/>
                    <a:pt x="19069" y="118042"/>
                    <a:pt x="16211" y="108803"/>
                  </a:cubicBezTo>
                  <a:lnTo>
                    <a:pt x="781" y="58606"/>
                  </a:lnTo>
                  <a:cubicBezTo>
                    <a:pt x="-2077" y="49367"/>
                    <a:pt x="3162" y="39556"/>
                    <a:pt x="12401" y="36698"/>
                  </a:cubicBezTo>
                  <a:lnTo>
                    <a:pt x="129273" y="789"/>
                  </a:lnTo>
                  <a:cubicBezTo>
                    <a:pt x="138512" y="-2068"/>
                    <a:pt x="148228" y="3075"/>
                    <a:pt x="151085" y="12314"/>
                  </a:cubicBezTo>
                  <a:cubicBezTo>
                    <a:pt x="151085" y="12314"/>
                    <a:pt x="151085" y="12314"/>
                    <a:pt x="151085" y="12314"/>
                  </a:cubicBezTo>
                  <a:lnTo>
                    <a:pt x="166516" y="62511"/>
                  </a:lnTo>
                  <a:cubicBezTo>
                    <a:pt x="169373" y="71750"/>
                    <a:pt x="164135" y="81561"/>
                    <a:pt x="154895" y="84419"/>
                  </a:cubicBezTo>
                  <a:lnTo>
                    <a:pt x="154895" y="84419"/>
                  </a:lnTo>
                  <a:close/>
                </a:path>
              </a:pathLst>
            </a:custGeom>
            <a:noFill/>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346149A5-C69F-5D4E-7B7E-290207792529}"/>
                </a:ext>
              </a:extLst>
            </p:cNvPr>
            <p:cNvSpPr/>
            <p:nvPr/>
          </p:nvSpPr>
          <p:spPr>
            <a:xfrm>
              <a:off x="9887883" y="2864330"/>
              <a:ext cx="167209" cy="121203"/>
            </a:xfrm>
            <a:custGeom>
              <a:avLst/>
              <a:gdLst>
                <a:gd name="connsiteX0" fmla="*/ 12211 w 167209"/>
                <a:gd name="connsiteY0" fmla="*/ 84514 h 121203"/>
                <a:gd name="connsiteX1" fmla="*/ 129083 w 167209"/>
                <a:gd name="connsiteY1" fmla="*/ 120423 h 121203"/>
                <a:gd name="connsiteX2" fmla="*/ 150990 w 167209"/>
                <a:gd name="connsiteY2" fmla="*/ 108803 h 121203"/>
                <a:gd name="connsiteX3" fmla="*/ 166420 w 167209"/>
                <a:gd name="connsiteY3" fmla="*/ 58606 h 121203"/>
                <a:gd name="connsiteX4" fmla="*/ 154895 w 167209"/>
                <a:gd name="connsiteY4" fmla="*/ 36698 h 121203"/>
                <a:gd name="connsiteX5" fmla="*/ 154895 w 167209"/>
                <a:gd name="connsiteY5" fmla="*/ 36698 h 121203"/>
                <a:gd name="connsiteX6" fmla="*/ 38024 w 167209"/>
                <a:gd name="connsiteY6" fmla="*/ 789 h 121203"/>
                <a:gd name="connsiteX7" fmla="*/ 16211 w 167209"/>
                <a:gd name="connsiteY7" fmla="*/ 12314 h 121203"/>
                <a:gd name="connsiteX8" fmla="*/ 16211 w 167209"/>
                <a:gd name="connsiteY8" fmla="*/ 12314 h 121203"/>
                <a:gd name="connsiteX9" fmla="*/ 781 w 167209"/>
                <a:gd name="connsiteY9" fmla="*/ 62511 h 121203"/>
                <a:gd name="connsiteX10" fmla="*/ 12401 w 167209"/>
                <a:gd name="connsiteY10" fmla="*/ 84419 h 121203"/>
                <a:gd name="connsiteX11" fmla="*/ 12401 w 167209"/>
                <a:gd name="connsiteY11"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209" h="121203">
                  <a:moveTo>
                    <a:pt x="12211" y="84514"/>
                  </a:moveTo>
                  <a:lnTo>
                    <a:pt x="129083" y="120423"/>
                  </a:lnTo>
                  <a:cubicBezTo>
                    <a:pt x="138322" y="123281"/>
                    <a:pt x="148133" y="118042"/>
                    <a:pt x="150990" y="108803"/>
                  </a:cubicBezTo>
                  <a:lnTo>
                    <a:pt x="166420" y="58606"/>
                  </a:lnTo>
                  <a:cubicBezTo>
                    <a:pt x="169278" y="49367"/>
                    <a:pt x="164135" y="39556"/>
                    <a:pt x="154895" y="36698"/>
                  </a:cubicBezTo>
                  <a:lnTo>
                    <a:pt x="154895" y="36698"/>
                  </a:lnTo>
                  <a:cubicBezTo>
                    <a:pt x="154895" y="36698"/>
                    <a:pt x="38024" y="789"/>
                    <a:pt x="38024" y="789"/>
                  </a:cubicBezTo>
                  <a:cubicBezTo>
                    <a:pt x="28784" y="-2068"/>
                    <a:pt x="19068" y="3075"/>
                    <a:pt x="16211" y="12314"/>
                  </a:cubicBezTo>
                  <a:cubicBezTo>
                    <a:pt x="16211" y="12314"/>
                    <a:pt x="16211" y="12314"/>
                    <a:pt x="16211" y="12314"/>
                  </a:cubicBezTo>
                  <a:lnTo>
                    <a:pt x="781" y="62511"/>
                  </a:lnTo>
                  <a:cubicBezTo>
                    <a:pt x="-2077" y="71750"/>
                    <a:pt x="3162" y="81561"/>
                    <a:pt x="12401" y="84419"/>
                  </a:cubicBezTo>
                  <a:cubicBezTo>
                    <a:pt x="12401" y="84419"/>
                    <a:pt x="12401" y="84419"/>
                    <a:pt x="12401" y="84419"/>
                  </a:cubicBezTo>
                  <a:close/>
                </a:path>
              </a:pathLst>
            </a:custGeom>
            <a:noFill/>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EE559969-125E-F796-8B79-E7A8FD046414}"/>
                </a:ext>
              </a:extLst>
            </p:cNvPr>
            <p:cNvSpPr/>
            <p:nvPr/>
          </p:nvSpPr>
          <p:spPr>
            <a:xfrm>
              <a:off x="9501092" y="4008500"/>
              <a:ext cx="140112" cy="122682"/>
            </a:xfrm>
            <a:custGeom>
              <a:avLst/>
              <a:gdLst>
                <a:gd name="connsiteX0" fmla="*/ 140113 w 140112"/>
                <a:gd name="connsiteY0" fmla="*/ 95 h 122682"/>
                <a:gd name="connsiteX1" fmla="*/ 140113 w 140112"/>
                <a:gd name="connsiteY1" fmla="*/ 52578 h 122682"/>
                <a:gd name="connsiteX2" fmla="*/ 70104 w 140112"/>
                <a:gd name="connsiteY2" fmla="*/ 122682 h 122682"/>
                <a:gd name="connsiteX3" fmla="*/ 0 w 140112"/>
                <a:gd name="connsiteY3" fmla="*/ 52673 h 122682"/>
                <a:gd name="connsiteX4" fmla="*/ 0 w 140112"/>
                <a:gd name="connsiteY4" fmla="*/ 52673 h 122682"/>
                <a:gd name="connsiteX5" fmla="*/ 0 w 140112"/>
                <a:gd name="connsiteY5" fmla="*/ 0 h 122682"/>
                <a:gd name="connsiteX6" fmla="*/ 140018 w 140112"/>
                <a:gd name="connsiteY6" fmla="*/ 0 h 12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12" h="122682">
                  <a:moveTo>
                    <a:pt x="140113" y="95"/>
                  </a:moveTo>
                  <a:lnTo>
                    <a:pt x="140113" y="52578"/>
                  </a:lnTo>
                  <a:cubicBezTo>
                    <a:pt x="140113" y="91250"/>
                    <a:pt x="108775" y="122587"/>
                    <a:pt x="70104" y="122682"/>
                  </a:cubicBezTo>
                  <a:cubicBezTo>
                    <a:pt x="31432" y="122682"/>
                    <a:pt x="95" y="91345"/>
                    <a:pt x="0" y="52673"/>
                  </a:cubicBezTo>
                  <a:lnTo>
                    <a:pt x="0" y="52673"/>
                  </a:lnTo>
                  <a:lnTo>
                    <a:pt x="0" y="0"/>
                  </a:lnTo>
                  <a:lnTo>
                    <a:pt x="140018" y="0"/>
                  </a:lnTo>
                  <a:close/>
                </a:path>
              </a:pathLst>
            </a:custGeom>
            <a:noFill/>
            <a:ln w="28575"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E490D548-C10C-DF92-F36C-BBD3FC4E3A6C}"/>
                </a:ext>
              </a:extLst>
            </p:cNvPr>
            <p:cNvSpPr/>
            <p:nvPr/>
          </p:nvSpPr>
          <p:spPr>
            <a:xfrm>
              <a:off x="9328689" y="4026216"/>
              <a:ext cx="172497" cy="367665"/>
            </a:xfrm>
            <a:custGeom>
              <a:avLst/>
              <a:gdLst>
                <a:gd name="connsiteX0" fmla="*/ 172498 w 172497"/>
                <a:gd name="connsiteY0" fmla="*/ 0 h 367665"/>
                <a:gd name="connsiteX1" fmla="*/ 172498 w 172497"/>
                <a:gd name="connsiteY1" fmla="*/ 367665 h 367665"/>
                <a:gd name="connsiteX2" fmla="*/ 168307 w 172497"/>
                <a:gd name="connsiteY2" fmla="*/ 351949 h 367665"/>
                <a:gd name="connsiteX3" fmla="*/ 76390 w 172497"/>
                <a:gd name="connsiteY3" fmla="*/ 297656 h 367665"/>
                <a:gd name="connsiteX4" fmla="*/ 58864 w 172497"/>
                <a:gd name="connsiteY4" fmla="*/ 297656 h 367665"/>
                <a:gd name="connsiteX5" fmla="*/ 24860 w 172497"/>
                <a:gd name="connsiteY5" fmla="*/ 303657 h 367665"/>
                <a:gd name="connsiteX6" fmla="*/ 0 w 172497"/>
                <a:gd name="connsiteY6" fmla="*/ 95 h 367665"/>
                <a:gd name="connsiteX7" fmla="*/ 172498 w 172497"/>
                <a:gd name="connsiteY7" fmla="*/ 9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7" h="367665">
                  <a:moveTo>
                    <a:pt x="172498" y="0"/>
                  </a:moveTo>
                  <a:lnTo>
                    <a:pt x="172498" y="367665"/>
                  </a:lnTo>
                  <a:cubicBezTo>
                    <a:pt x="172498" y="362141"/>
                    <a:pt x="170974" y="356711"/>
                    <a:pt x="168307" y="351949"/>
                  </a:cubicBezTo>
                  <a:cubicBezTo>
                    <a:pt x="149733" y="318516"/>
                    <a:pt x="114585" y="297752"/>
                    <a:pt x="76390" y="297656"/>
                  </a:cubicBezTo>
                  <a:lnTo>
                    <a:pt x="58864" y="297656"/>
                  </a:lnTo>
                  <a:cubicBezTo>
                    <a:pt x="47244" y="297656"/>
                    <a:pt x="35814" y="299657"/>
                    <a:pt x="24860" y="303657"/>
                  </a:cubicBezTo>
                  <a:lnTo>
                    <a:pt x="0" y="95"/>
                  </a:lnTo>
                  <a:lnTo>
                    <a:pt x="172498" y="95"/>
                  </a:lnTo>
                  <a:close/>
                </a:path>
              </a:pathLst>
            </a:custGeom>
            <a:noFill/>
            <a:ln w="28575" cap="rnd">
              <a:solidFill>
                <a:srgbClr val="FA0F0E"/>
              </a:solidFill>
              <a:prstDash val="solid"/>
              <a:round/>
            </a:ln>
          </p:spPr>
          <p:txBody>
            <a:bodyPr rtlCol="0" anchor="ctr"/>
            <a:lstStyle/>
            <a:p>
              <a:endParaRPr lang="nl-NL"/>
            </a:p>
          </p:txBody>
        </p:sp>
        <p:sp>
          <p:nvSpPr>
            <p:cNvPr id="61" name="Vrije vorm: vorm 60">
              <a:extLst>
                <a:ext uri="{FF2B5EF4-FFF2-40B4-BE49-F238E27FC236}">
                  <a16:creationId xmlns:a16="http://schemas.microsoft.com/office/drawing/2014/main" id="{4724FDE7-AEE0-9B00-6BF9-F556F20CE15B}"/>
                </a:ext>
              </a:extLst>
            </p:cNvPr>
            <p:cNvSpPr/>
            <p:nvPr/>
          </p:nvSpPr>
          <p:spPr>
            <a:xfrm>
              <a:off x="9501187" y="3781043"/>
              <a:ext cx="207073" cy="227552"/>
            </a:xfrm>
            <a:custGeom>
              <a:avLst/>
              <a:gdLst>
                <a:gd name="connsiteX0" fmla="*/ 0 w 207073"/>
                <a:gd name="connsiteY0" fmla="*/ 227552 h 227552"/>
                <a:gd name="connsiteX1" fmla="*/ 172308 w 207073"/>
                <a:gd name="connsiteY1" fmla="*/ 227552 h 227552"/>
                <a:gd name="connsiteX2" fmla="*/ 207073 w 207073"/>
                <a:gd name="connsiteY2" fmla="*/ 192595 h 227552"/>
                <a:gd name="connsiteX3" fmla="*/ 206978 w 207073"/>
                <a:gd name="connsiteY3" fmla="*/ 189738 h 227552"/>
                <a:gd name="connsiteX4" fmla="*/ 192595 w 207073"/>
                <a:gd name="connsiteY4" fmla="*/ 0 h 22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73" h="227552">
                  <a:moveTo>
                    <a:pt x="0" y="227552"/>
                  </a:moveTo>
                  <a:lnTo>
                    <a:pt x="172308" y="227552"/>
                  </a:lnTo>
                  <a:cubicBezTo>
                    <a:pt x="191548" y="227552"/>
                    <a:pt x="207169" y="211836"/>
                    <a:pt x="207073" y="192595"/>
                  </a:cubicBezTo>
                  <a:cubicBezTo>
                    <a:pt x="207073" y="191643"/>
                    <a:pt x="207073" y="190690"/>
                    <a:pt x="206978" y="189738"/>
                  </a:cubicBezTo>
                  <a:lnTo>
                    <a:pt x="192595" y="0"/>
                  </a:lnTo>
                </a:path>
              </a:pathLst>
            </a:custGeom>
            <a:noFill/>
            <a:ln w="28575"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3D0C2AFF-C107-5804-BD9A-B956B0368BF2}"/>
                </a:ext>
              </a:extLst>
            </p:cNvPr>
            <p:cNvSpPr/>
            <p:nvPr/>
          </p:nvSpPr>
          <p:spPr>
            <a:xfrm>
              <a:off x="9293458" y="3781138"/>
              <a:ext cx="207824" cy="244983"/>
            </a:xfrm>
            <a:custGeom>
              <a:avLst/>
              <a:gdLst>
                <a:gd name="connsiteX0" fmla="*/ 15134 w 207824"/>
                <a:gd name="connsiteY0" fmla="*/ 0 h 244983"/>
                <a:gd name="connsiteX1" fmla="*/ 84 w 207824"/>
                <a:gd name="connsiteY1" fmla="*/ 207645 h 244983"/>
                <a:gd name="connsiteX2" fmla="*/ 32755 w 207824"/>
                <a:gd name="connsiteY2" fmla="*/ 244983 h 244983"/>
                <a:gd name="connsiteX3" fmla="*/ 35231 w 207824"/>
                <a:gd name="connsiteY3" fmla="*/ 244983 h 244983"/>
                <a:gd name="connsiteX4" fmla="*/ 207824 w 207824"/>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24" h="244983">
                  <a:moveTo>
                    <a:pt x="15134" y="0"/>
                  </a:moveTo>
                  <a:lnTo>
                    <a:pt x="84" y="207645"/>
                  </a:lnTo>
                  <a:cubicBezTo>
                    <a:pt x="-1249" y="226981"/>
                    <a:pt x="13419" y="243650"/>
                    <a:pt x="32755" y="244983"/>
                  </a:cubicBezTo>
                  <a:cubicBezTo>
                    <a:pt x="33612" y="244983"/>
                    <a:pt x="34374" y="244983"/>
                    <a:pt x="35231" y="244983"/>
                  </a:cubicBezTo>
                  <a:lnTo>
                    <a:pt x="207824" y="244983"/>
                  </a:lnTo>
                </a:path>
              </a:pathLst>
            </a:custGeom>
            <a:noFill/>
            <a:ln w="28575" cap="rnd">
              <a:solidFill>
                <a:srgbClr val="FA0F0E"/>
              </a:solidFill>
              <a:prstDash val="solid"/>
              <a:round/>
            </a:ln>
          </p:spPr>
          <p:txBody>
            <a:bodyPr rtlCol="0" anchor="ctr"/>
            <a:lstStyle/>
            <a:p>
              <a:endParaRPr lang="nl-NL"/>
            </a:p>
          </p:txBody>
        </p:sp>
        <p:sp>
          <p:nvSpPr>
            <p:cNvPr id="63" name="Vrije vorm: vorm 62">
              <a:extLst>
                <a:ext uri="{FF2B5EF4-FFF2-40B4-BE49-F238E27FC236}">
                  <a16:creationId xmlns:a16="http://schemas.microsoft.com/office/drawing/2014/main" id="{40CFF288-AE1B-F46B-C259-FB91460057EF}"/>
                </a:ext>
              </a:extLst>
            </p:cNvPr>
            <p:cNvSpPr/>
            <p:nvPr/>
          </p:nvSpPr>
          <p:spPr>
            <a:xfrm>
              <a:off x="9291732" y="4323682"/>
              <a:ext cx="209454" cy="105067"/>
            </a:xfrm>
            <a:custGeom>
              <a:avLst/>
              <a:gdLst>
                <a:gd name="connsiteX0" fmla="*/ 209455 w 209454"/>
                <a:gd name="connsiteY0" fmla="*/ 70104 h 105067"/>
                <a:gd name="connsiteX1" fmla="*/ 206693 w 209454"/>
                <a:gd name="connsiteY1" fmla="*/ 83725 h 105067"/>
                <a:gd name="connsiteX2" fmla="*/ 199358 w 209454"/>
                <a:gd name="connsiteY2" fmla="*/ 94583 h 105067"/>
                <a:gd name="connsiteX3" fmla="*/ 188119 w 209454"/>
                <a:gd name="connsiteY3" fmla="*/ 102299 h 105067"/>
                <a:gd name="connsiteX4" fmla="*/ 173736 w 209454"/>
                <a:gd name="connsiteY4" fmla="*/ 105061 h 105067"/>
                <a:gd name="connsiteX5" fmla="*/ 35052 w 209454"/>
                <a:gd name="connsiteY5" fmla="*/ 105061 h 105067"/>
                <a:gd name="connsiteX6" fmla="*/ 0 w 209454"/>
                <a:gd name="connsiteY6" fmla="*/ 70390 h 105067"/>
                <a:gd name="connsiteX7" fmla="*/ 3905 w 209454"/>
                <a:gd name="connsiteY7" fmla="*/ 54293 h 105067"/>
                <a:gd name="connsiteX8" fmla="*/ 61722 w 209454"/>
                <a:gd name="connsiteY8" fmla="*/ 6001 h 105067"/>
                <a:gd name="connsiteX9" fmla="*/ 95726 w 209454"/>
                <a:gd name="connsiteY9" fmla="*/ 0 h 105067"/>
                <a:gd name="connsiteX10" fmla="*/ 113347 w 209454"/>
                <a:gd name="connsiteY10" fmla="*/ 0 h 105067"/>
                <a:gd name="connsiteX11" fmla="*/ 205264 w 209454"/>
                <a:gd name="connsiteY11" fmla="*/ 54293 h 105067"/>
                <a:gd name="connsiteX12" fmla="*/ 209455 w 209454"/>
                <a:gd name="connsiteY12" fmla="*/ 70009 h 10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54" h="105067">
                  <a:moveTo>
                    <a:pt x="209455" y="70104"/>
                  </a:moveTo>
                  <a:cubicBezTo>
                    <a:pt x="209455" y="74771"/>
                    <a:pt x="208502" y="79439"/>
                    <a:pt x="206693" y="83725"/>
                  </a:cubicBezTo>
                  <a:cubicBezTo>
                    <a:pt x="204883" y="87725"/>
                    <a:pt x="202406" y="91440"/>
                    <a:pt x="199358" y="94583"/>
                  </a:cubicBezTo>
                  <a:cubicBezTo>
                    <a:pt x="195929" y="97631"/>
                    <a:pt x="192214" y="100203"/>
                    <a:pt x="188119" y="102299"/>
                  </a:cubicBezTo>
                  <a:cubicBezTo>
                    <a:pt x="183547" y="104204"/>
                    <a:pt x="178689" y="105156"/>
                    <a:pt x="173736" y="105061"/>
                  </a:cubicBezTo>
                  <a:lnTo>
                    <a:pt x="35052" y="105061"/>
                  </a:lnTo>
                  <a:cubicBezTo>
                    <a:pt x="15811" y="105061"/>
                    <a:pt x="95" y="89630"/>
                    <a:pt x="0" y="70390"/>
                  </a:cubicBezTo>
                  <a:cubicBezTo>
                    <a:pt x="0" y="64770"/>
                    <a:pt x="1334" y="59246"/>
                    <a:pt x="3905" y="54293"/>
                  </a:cubicBezTo>
                  <a:cubicBezTo>
                    <a:pt x="16573" y="31623"/>
                    <a:pt x="37147" y="14383"/>
                    <a:pt x="61722" y="6001"/>
                  </a:cubicBezTo>
                  <a:cubicBezTo>
                    <a:pt x="72580" y="2000"/>
                    <a:pt x="84106" y="0"/>
                    <a:pt x="95726" y="0"/>
                  </a:cubicBezTo>
                  <a:lnTo>
                    <a:pt x="113347" y="0"/>
                  </a:lnTo>
                  <a:cubicBezTo>
                    <a:pt x="151543" y="0"/>
                    <a:pt x="186785" y="20860"/>
                    <a:pt x="205264" y="54293"/>
                  </a:cubicBezTo>
                  <a:cubicBezTo>
                    <a:pt x="207931" y="59150"/>
                    <a:pt x="209359" y="64484"/>
                    <a:pt x="209455" y="70009"/>
                  </a:cubicBezTo>
                  <a:close/>
                </a:path>
              </a:pathLst>
            </a:custGeom>
            <a:noFill/>
            <a:ln w="28575"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82F7475A-EECC-1AAC-654F-E8A796C14192}"/>
                </a:ext>
              </a:extLst>
            </p:cNvPr>
            <p:cNvSpPr/>
            <p:nvPr/>
          </p:nvSpPr>
          <p:spPr>
            <a:xfrm>
              <a:off x="9308592" y="3554634"/>
              <a:ext cx="385190" cy="156495"/>
            </a:xfrm>
            <a:custGeom>
              <a:avLst/>
              <a:gdLst>
                <a:gd name="connsiteX0" fmla="*/ 385190 w 385190"/>
                <a:gd name="connsiteY0" fmla="*/ 109538 h 156495"/>
                <a:gd name="connsiteX1" fmla="*/ 385190 w 385190"/>
                <a:gd name="connsiteY1" fmla="*/ 156496 h 156495"/>
                <a:gd name="connsiteX2" fmla="*/ 0 w 385190"/>
                <a:gd name="connsiteY2" fmla="*/ 156496 h 156495"/>
                <a:gd name="connsiteX3" fmla="*/ 0 w 385190"/>
                <a:gd name="connsiteY3" fmla="*/ 0 h 156495"/>
              </a:gdLst>
              <a:ahLst/>
              <a:cxnLst>
                <a:cxn ang="0">
                  <a:pos x="connsiteX0" y="connsiteY0"/>
                </a:cxn>
                <a:cxn ang="0">
                  <a:pos x="connsiteX1" y="connsiteY1"/>
                </a:cxn>
                <a:cxn ang="0">
                  <a:pos x="connsiteX2" y="connsiteY2"/>
                </a:cxn>
                <a:cxn ang="0">
                  <a:pos x="connsiteX3" y="connsiteY3"/>
                </a:cxn>
              </a:cxnLst>
              <a:rect l="l" t="t" r="r" b="b"/>
              <a:pathLst>
                <a:path w="385190" h="156495">
                  <a:moveTo>
                    <a:pt x="385190" y="109538"/>
                  </a:moveTo>
                  <a:lnTo>
                    <a:pt x="385190" y="156496"/>
                  </a:lnTo>
                  <a:lnTo>
                    <a:pt x="0" y="156496"/>
                  </a:lnTo>
                  <a:lnTo>
                    <a:pt x="0" y="0"/>
                  </a:lnTo>
                </a:path>
              </a:pathLst>
            </a:custGeom>
            <a:noFill/>
            <a:ln w="28575"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482045EB-EAF6-9714-F0B1-EF3E940559C4}"/>
                </a:ext>
              </a:extLst>
            </p:cNvPr>
            <p:cNvSpPr/>
            <p:nvPr/>
          </p:nvSpPr>
          <p:spPr>
            <a:xfrm>
              <a:off x="9657153" y="3133343"/>
              <a:ext cx="36629" cy="420909"/>
            </a:xfrm>
            <a:custGeom>
              <a:avLst/>
              <a:gdLst>
                <a:gd name="connsiteX0" fmla="*/ 36630 w 36629"/>
                <a:gd name="connsiteY0" fmla="*/ 0 h 420909"/>
                <a:gd name="connsiteX1" fmla="*/ 36630 w 36629"/>
                <a:gd name="connsiteY1" fmla="*/ 280130 h 420909"/>
                <a:gd name="connsiteX2" fmla="*/ 36630 w 36629"/>
                <a:gd name="connsiteY2" fmla="*/ 420910 h 420909"/>
              </a:gdLst>
              <a:ahLst/>
              <a:cxnLst>
                <a:cxn ang="0">
                  <a:pos x="connsiteX0" y="connsiteY0"/>
                </a:cxn>
                <a:cxn ang="0">
                  <a:pos x="connsiteX1" y="connsiteY1"/>
                </a:cxn>
                <a:cxn ang="0">
                  <a:pos x="connsiteX2" y="connsiteY2"/>
                </a:cxn>
              </a:cxnLst>
              <a:rect l="l" t="t" r="r" b="b"/>
              <a:pathLst>
                <a:path w="36629" h="420909">
                  <a:moveTo>
                    <a:pt x="36630" y="0"/>
                  </a:moveTo>
                  <a:cubicBezTo>
                    <a:pt x="14532" y="79439"/>
                    <a:pt x="-33379" y="210122"/>
                    <a:pt x="36630" y="280130"/>
                  </a:cubicBezTo>
                  <a:lnTo>
                    <a:pt x="36630" y="420910"/>
                  </a:lnTo>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85FB4C55-4007-7098-C358-507FB889A1C0}"/>
                </a:ext>
              </a:extLst>
            </p:cNvPr>
            <p:cNvSpPr/>
            <p:nvPr/>
          </p:nvSpPr>
          <p:spPr>
            <a:xfrm>
              <a:off x="9308592" y="3133343"/>
              <a:ext cx="36629" cy="315848"/>
            </a:xfrm>
            <a:custGeom>
              <a:avLst/>
              <a:gdLst>
                <a:gd name="connsiteX0" fmla="*/ 0 w 36629"/>
                <a:gd name="connsiteY0" fmla="*/ 315849 h 315848"/>
                <a:gd name="connsiteX1" fmla="*/ 0 w 36629"/>
                <a:gd name="connsiteY1" fmla="*/ 280130 h 315848"/>
                <a:gd name="connsiteX2" fmla="*/ 0 w 36629"/>
                <a:gd name="connsiteY2" fmla="*/ 0 h 315848"/>
              </a:gdLst>
              <a:ahLst/>
              <a:cxnLst>
                <a:cxn ang="0">
                  <a:pos x="connsiteX0" y="connsiteY0"/>
                </a:cxn>
                <a:cxn ang="0">
                  <a:pos x="connsiteX1" y="connsiteY1"/>
                </a:cxn>
                <a:cxn ang="0">
                  <a:pos x="connsiteX2" y="connsiteY2"/>
                </a:cxn>
              </a:cxnLst>
              <a:rect l="l" t="t" r="r" b="b"/>
              <a:pathLst>
                <a:path w="36629" h="315848">
                  <a:moveTo>
                    <a:pt x="0" y="315849"/>
                  </a:moveTo>
                  <a:lnTo>
                    <a:pt x="0" y="280130"/>
                  </a:lnTo>
                  <a:cubicBezTo>
                    <a:pt x="70009" y="210122"/>
                    <a:pt x="22097" y="79534"/>
                    <a:pt x="0" y="0"/>
                  </a:cubicBezTo>
                </a:path>
              </a:pathLst>
            </a:custGeom>
            <a:noFill/>
            <a:ln w="28575"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3F8E59B7-DB5B-A5A9-EBD0-6DEB236EFE89}"/>
                </a:ext>
              </a:extLst>
            </p:cNvPr>
            <p:cNvSpPr/>
            <p:nvPr/>
          </p:nvSpPr>
          <p:spPr>
            <a:xfrm>
              <a:off x="9434798" y="3133343"/>
              <a:ext cx="132301" cy="192500"/>
            </a:xfrm>
            <a:custGeom>
              <a:avLst/>
              <a:gdLst>
                <a:gd name="connsiteX0" fmla="*/ 95 w 132301"/>
                <a:gd name="connsiteY0" fmla="*/ 0 h 192500"/>
                <a:gd name="connsiteX1" fmla="*/ 95 w 132301"/>
                <a:gd name="connsiteY1" fmla="*/ 19526 h 192500"/>
                <a:gd name="connsiteX2" fmla="*/ 66198 w 132301"/>
                <a:gd name="connsiteY2" fmla="*/ 192500 h 192500"/>
                <a:gd name="connsiteX3" fmla="*/ 132302 w 132301"/>
                <a:gd name="connsiteY3" fmla="*/ 19526 h 192500"/>
                <a:gd name="connsiteX4" fmla="*/ 132302 w 132301"/>
                <a:gd name="connsiteY4" fmla="*/ 0 h 192500"/>
                <a:gd name="connsiteX5" fmla="*/ 0 w 132301"/>
                <a:gd name="connsiteY5" fmla="*/ 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01" h="192500">
                  <a:moveTo>
                    <a:pt x="95" y="0"/>
                  </a:moveTo>
                  <a:lnTo>
                    <a:pt x="95" y="19526"/>
                  </a:lnTo>
                  <a:cubicBezTo>
                    <a:pt x="95" y="56579"/>
                    <a:pt x="29337" y="188881"/>
                    <a:pt x="66198" y="192500"/>
                  </a:cubicBezTo>
                  <a:cubicBezTo>
                    <a:pt x="103060" y="188881"/>
                    <a:pt x="132302" y="56579"/>
                    <a:pt x="132302" y="19526"/>
                  </a:cubicBezTo>
                  <a:lnTo>
                    <a:pt x="132302" y="0"/>
                  </a:lnTo>
                  <a:lnTo>
                    <a:pt x="0" y="0"/>
                  </a:lnTo>
                  <a:close/>
                </a:path>
              </a:pathLst>
            </a:custGeom>
            <a:noFill/>
            <a:ln w="28575"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03BC4A32-BF5A-CE28-CFBA-BDEBBF6A7FAC}"/>
                </a:ext>
              </a:extLst>
            </p:cNvPr>
            <p:cNvSpPr/>
            <p:nvPr/>
          </p:nvSpPr>
          <p:spPr>
            <a:xfrm>
              <a:off x="9308592" y="3711034"/>
              <a:ext cx="385095" cy="70008"/>
            </a:xfrm>
            <a:custGeom>
              <a:avLst/>
              <a:gdLst>
                <a:gd name="connsiteX0" fmla="*/ 0 w 385095"/>
                <a:gd name="connsiteY0" fmla="*/ 0 h 70008"/>
                <a:gd name="connsiteX1" fmla="*/ 385096 w 385095"/>
                <a:gd name="connsiteY1" fmla="*/ 0 h 70008"/>
                <a:gd name="connsiteX2" fmla="*/ 385096 w 385095"/>
                <a:gd name="connsiteY2" fmla="*/ 70009 h 70008"/>
                <a:gd name="connsiteX3" fmla="*/ 0 w 385095"/>
                <a:gd name="connsiteY3" fmla="*/ 70009 h 70008"/>
                <a:gd name="connsiteX4" fmla="*/ 0 w 385095"/>
                <a:gd name="connsiteY4" fmla="*/ 0 h 7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5" h="70008">
                  <a:moveTo>
                    <a:pt x="0" y="0"/>
                  </a:moveTo>
                  <a:lnTo>
                    <a:pt x="385096" y="0"/>
                  </a:lnTo>
                  <a:lnTo>
                    <a:pt x="385096" y="70009"/>
                  </a:lnTo>
                  <a:lnTo>
                    <a:pt x="0" y="70009"/>
                  </a:lnTo>
                  <a:lnTo>
                    <a:pt x="0" y="0"/>
                  </a:lnTo>
                  <a:close/>
                </a:path>
              </a:pathLst>
            </a:custGeom>
            <a:no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5AB2E0C0-7B2A-188C-C6F2-CE836E3ABF28}"/>
                </a:ext>
              </a:extLst>
            </p:cNvPr>
            <p:cNvSpPr/>
            <p:nvPr/>
          </p:nvSpPr>
          <p:spPr>
            <a:xfrm>
              <a:off x="9501187" y="3921156"/>
              <a:ext cx="9525" cy="87534"/>
            </a:xfrm>
            <a:custGeom>
              <a:avLst/>
              <a:gdLst>
                <a:gd name="connsiteX0" fmla="*/ 0 w 9525"/>
                <a:gd name="connsiteY0" fmla="*/ 87535 h 87534"/>
                <a:gd name="connsiteX1" fmla="*/ 0 w 9525"/>
                <a:gd name="connsiteY1" fmla="*/ 0 h 87534"/>
              </a:gdLst>
              <a:ahLst/>
              <a:cxnLst>
                <a:cxn ang="0">
                  <a:pos x="connsiteX0" y="connsiteY0"/>
                </a:cxn>
                <a:cxn ang="0">
                  <a:pos x="connsiteX1" y="connsiteY1"/>
                </a:cxn>
              </a:cxnLst>
              <a:rect l="l" t="t" r="r" b="b"/>
              <a:pathLst>
                <a:path w="9525" h="87534">
                  <a:moveTo>
                    <a:pt x="0" y="87535"/>
                  </a:moveTo>
                  <a:lnTo>
                    <a:pt x="0" y="0"/>
                  </a:lnTo>
                </a:path>
              </a:pathLst>
            </a:custGeom>
            <a:no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DE9522CC-2166-33EE-3BF9-88A3C21F1545}"/>
                </a:ext>
              </a:extLst>
            </p:cNvPr>
            <p:cNvSpPr/>
            <p:nvPr/>
          </p:nvSpPr>
          <p:spPr>
            <a:xfrm>
              <a:off x="9256108" y="2819209"/>
              <a:ext cx="490347" cy="245233"/>
            </a:xfrm>
            <a:custGeom>
              <a:avLst/>
              <a:gdLst>
                <a:gd name="connsiteX0" fmla="*/ 18479 w 490347"/>
                <a:gd name="connsiteY0" fmla="*/ 0 h 245233"/>
                <a:gd name="connsiteX1" fmla="*/ 1 w 490347"/>
                <a:gd name="connsiteY1" fmla="*/ 35052 h 245233"/>
                <a:gd name="connsiteX2" fmla="*/ 39244 w 490347"/>
                <a:gd name="connsiteY2" fmla="*/ 77819 h 245233"/>
                <a:gd name="connsiteX3" fmla="*/ 287656 w 490347"/>
                <a:gd name="connsiteY3" fmla="*/ 240792 h 245233"/>
                <a:gd name="connsiteX4" fmla="*/ 450629 w 490347"/>
                <a:gd name="connsiteY4" fmla="*/ 77819 h 245233"/>
                <a:gd name="connsiteX5" fmla="*/ 490348 w 490347"/>
                <a:gd name="connsiteY5" fmla="*/ 35052 h 245233"/>
                <a:gd name="connsiteX6" fmla="*/ 472345 w 490347"/>
                <a:gd name="connsiteY6" fmla="*/ 571 h 24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347" h="245233">
                  <a:moveTo>
                    <a:pt x="18479" y="0"/>
                  </a:moveTo>
                  <a:cubicBezTo>
                    <a:pt x="6859" y="7906"/>
                    <a:pt x="-94" y="21050"/>
                    <a:pt x="1" y="35052"/>
                  </a:cubicBezTo>
                  <a:cubicBezTo>
                    <a:pt x="1" y="57340"/>
                    <a:pt x="17051" y="75819"/>
                    <a:pt x="39244" y="77819"/>
                  </a:cubicBezTo>
                  <a:cubicBezTo>
                    <a:pt x="62866" y="191452"/>
                    <a:pt x="174022" y="264414"/>
                    <a:pt x="287656" y="240792"/>
                  </a:cubicBezTo>
                  <a:cubicBezTo>
                    <a:pt x="369666" y="223742"/>
                    <a:pt x="433674" y="159734"/>
                    <a:pt x="450629" y="77819"/>
                  </a:cubicBezTo>
                  <a:cubicBezTo>
                    <a:pt x="472917" y="75914"/>
                    <a:pt x="490157" y="57436"/>
                    <a:pt x="490348" y="35052"/>
                  </a:cubicBezTo>
                  <a:cubicBezTo>
                    <a:pt x="490348" y="21336"/>
                    <a:pt x="483680" y="8382"/>
                    <a:pt x="472345" y="571"/>
                  </a:cubicBezTo>
                </a:path>
              </a:pathLst>
            </a:custGeom>
            <a:noFill/>
            <a:ln w="28575"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3B3AC222-BCE4-EFFC-E302-20461C1AD1C5}"/>
                </a:ext>
              </a:extLst>
            </p:cNvPr>
            <p:cNvSpPr/>
            <p:nvPr/>
          </p:nvSpPr>
          <p:spPr>
            <a:xfrm>
              <a:off x="9448513" y="2943319"/>
              <a:ext cx="105061" cy="15930"/>
            </a:xfrm>
            <a:custGeom>
              <a:avLst/>
              <a:gdLst>
                <a:gd name="connsiteX0" fmla="*/ 105061 w 105061"/>
                <a:gd name="connsiteY0" fmla="*/ 0 h 15930"/>
                <a:gd name="connsiteX1" fmla="*/ 0 w 105061"/>
                <a:gd name="connsiteY1" fmla="*/ 0 h 15930"/>
              </a:gdLst>
              <a:ahLst/>
              <a:cxnLst>
                <a:cxn ang="0">
                  <a:pos x="connsiteX0" y="connsiteY0"/>
                </a:cxn>
                <a:cxn ang="0">
                  <a:pos x="connsiteX1" y="connsiteY1"/>
                </a:cxn>
              </a:cxnLst>
              <a:rect l="l" t="t" r="r" b="b"/>
              <a:pathLst>
                <a:path w="105061" h="15930">
                  <a:moveTo>
                    <a:pt x="105061" y="0"/>
                  </a:moveTo>
                  <a:cubicBezTo>
                    <a:pt x="73247" y="21241"/>
                    <a:pt x="31814" y="21241"/>
                    <a:pt x="0" y="0"/>
                  </a:cubicBezTo>
                </a:path>
              </a:pathLst>
            </a:custGeom>
            <a:no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2A3F416B-68E5-86BF-2A1B-C02AFBB83F18}"/>
                </a:ext>
              </a:extLst>
            </p:cNvPr>
            <p:cNvSpPr/>
            <p:nvPr/>
          </p:nvSpPr>
          <p:spPr>
            <a:xfrm>
              <a:off x="9396031" y="2784157"/>
              <a:ext cx="52577" cy="52577"/>
            </a:xfrm>
            <a:custGeom>
              <a:avLst/>
              <a:gdLst>
                <a:gd name="connsiteX0" fmla="*/ 26289 w 52577"/>
                <a:gd name="connsiteY0" fmla="*/ 0 h 52577"/>
                <a:gd name="connsiteX1" fmla="*/ 0 w 52577"/>
                <a:gd name="connsiteY1" fmla="*/ 26289 h 52577"/>
                <a:gd name="connsiteX2" fmla="*/ 26289 w 52577"/>
                <a:gd name="connsiteY2" fmla="*/ 52578 h 52577"/>
                <a:gd name="connsiteX3" fmla="*/ 52578 w 52577"/>
                <a:gd name="connsiteY3" fmla="*/ 26289 h 52577"/>
                <a:gd name="connsiteX4" fmla="*/ 26289 w 52577"/>
                <a:gd name="connsiteY4" fmla="*/ 0 h 5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7" h="52577">
                  <a:moveTo>
                    <a:pt x="26289" y="0"/>
                  </a:moveTo>
                  <a:cubicBezTo>
                    <a:pt x="11811" y="0"/>
                    <a:pt x="0" y="11716"/>
                    <a:pt x="0" y="26289"/>
                  </a:cubicBezTo>
                  <a:cubicBezTo>
                    <a:pt x="0" y="40862"/>
                    <a:pt x="11716" y="52578"/>
                    <a:pt x="26289" y="52578"/>
                  </a:cubicBezTo>
                  <a:cubicBezTo>
                    <a:pt x="40767" y="52578"/>
                    <a:pt x="52578" y="40862"/>
                    <a:pt x="52578" y="26289"/>
                  </a:cubicBezTo>
                  <a:cubicBezTo>
                    <a:pt x="52578"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A3317561-24DD-2B62-C6AB-C0A465E0961B}"/>
                </a:ext>
              </a:extLst>
            </p:cNvPr>
            <p:cNvSpPr/>
            <p:nvPr/>
          </p:nvSpPr>
          <p:spPr>
            <a:xfrm>
              <a:off x="9553575" y="2784157"/>
              <a:ext cx="52482" cy="52482"/>
            </a:xfrm>
            <a:custGeom>
              <a:avLst/>
              <a:gdLst>
                <a:gd name="connsiteX0" fmla="*/ 26289 w 52482"/>
                <a:gd name="connsiteY0" fmla="*/ 0 h 52482"/>
                <a:gd name="connsiteX1" fmla="*/ 0 w 52482"/>
                <a:gd name="connsiteY1" fmla="*/ 26194 h 52482"/>
                <a:gd name="connsiteX2" fmla="*/ 26194 w 52482"/>
                <a:gd name="connsiteY2" fmla="*/ 52483 h 52482"/>
                <a:gd name="connsiteX3" fmla="*/ 52483 w 52482"/>
                <a:gd name="connsiteY3" fmla="*/ 26289 h 52482"/>
                <a:gd name="connsiteX4" fmla="*/ 52483 w 52482"/>
                <a:gd name="connsiteY4" fmla="*/ 26289 h 52482"/>
                <a:gd name="connsiteX5" fmla="*/ 26289 w 52482"/>
                <a:gd name="connsiteY5" fmla="*/ 0 h 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82" h="52482">
                  <a:moveTo>
                    <a:pt x="26289" y="0"/>
                  </a:moveTo>
                  <a:cubicBezTo>
                    <a:pt x="11811" y="0"/>
                    <a:pt x="0" y="11716"/>
                    <a:pt x="0" y="26194"/>
                  </a:cubicBezTo>
                  <a:cubicBezTo>
                    <a:pt x="0" y="40672"/>
                    <a:pt x="11716" y="52483"/>
                    <a:pt x="26194" y="52483"/>
                  </a:cubicBezTo>
                  <a:cubicBezTo>
                    <a:pt x="40672" y="52483"/>
                    <a:pt x="52483" y="40767"/>
                    <a:pt x="52483" y="26289"/>
                  </a:cubicBezTo>
                  <a:lnTo>
                    <a:pt x="52483" y="26289"/>
                  </a:lnTo>
                  <a:cubicBezTo>
                    <a:pt x="52483"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952DE82B-33C0-8D2C-D4EE-248F72820763}"/>
                </a:ext>
              </a:extLst>
            </p:cNvPr>
            <p:cNvSpPr/>
            <p:nvPr/>
          </p:nvSpPr>
          <p:spPr>
            <a:xfrm>
              <a:off x="9245188" y="2468010"/>
              <a:ext cx="512153" cy="351769"/>
            </a:xfrm>
            <a:custGeom>
              <a:avLst/>
              <a:gdLst>
                <a:gd name="connsiteX0" fmla="*/ 483170 w 512153"/>
                <a:gd name="connsiteY0" fmla="*/ 351770 h 351769"/>
                <a:gd name="connsiteX1" fmla="*/ 483170 w 512153"/>
                <a:gd name="connsiteY1" fmla="*/ 351770 h 351769"/>
                <a:gd name="connsiteX2" fmla="*/ 508031 w 512153"/>
                <a:gd name="connsiteY2" fmla="*/ 197846 h 351769"/>
                <a:gd name="connsiteX3" fmla="*/ 487171 w 512153"/>
                <a:gd name="connsiteY3" fmla="*/ 184797 h 351769"/>
                <a:gd name="connsiteX4" fmla="*/ 485457 w 512153"/>
                <a:gd name="connsiteY4" fmla="*/ 185273 h 351769"/>
                <a:gd name="connsiteX5" fmla="*/ 431069 w 512153"/>
                <a:gd name="connsiteY5" fmla="*/ 193655 h 351769"/>
                <a:gd name="connsiteX6" fmla="*/ 453167 w 512153"/>
                <a:gd name="connsiteY6" fmla="*/ 111168 h 351769"/>
                <a:gd name="connsiteX7" fmla="*/ 433450 w 512153"/>
                <a:gd name="connsiteY7" fmla="*/ 95643 h 351769"/>
                <a:gd name="connsiteX8" fmla="*/ 429354 w 512153"/>
                <a:gd name="connsiteY8" fmla="*/ 96595 h 351769"/>
                <a:gd name="connsiteX9" fmla="*/ 378586 w 512153"/>
                <a:gd name="connsiteY9" fmla="*/ 106025 h 351769"/>
                <a:gd name="connsiteX10" fmla="*/ 371633 w 512153"/>
                <a:gd name="connsiteY10" fmla="*/ 52780 h 351769"/>
                <a:gd name="connsiteX11" fmla="*/ 347630 w 512153"/>
                <a:gd name="connsiteY11" fmla="*/ 45065 h 351769"/>
                <a:gd name="connsiteX12" fmla="*/ 346011 w 512153"/>
                <a:gd name="connsiteY12" fmla="*/ 46017 h 351769"/>
                <a:gd name="connsiteX13" fmla="*/ 308577 w 512153"/>
                <a:gd name="connsiteY13" fmla="*/ 70973 h 351769"/>
                <a:gd name="connsiteX14" fmla="*/ 271049 w 512153"/>
                <a:gd name="connsiteY14" fmla="*/ 8489 h 351769"/>
                <a:gd name="connsiteX15" fmla="*/ 247046 w 512153"/>
                <a:gd name="connsiteY15" fmla="*/ 2488 h 351769"/>
                <a:gd name="connsiteX16" fmla="*/ 241045 w 512153"/>
                <a:gd name="connsiteY16" fmla="*/ 8489 h 351769"/>
                <a:gd name="connsiteX17" fmla="*/ 203516 w 512153"/>
                <a:gd name="connsiteY17" fmla="*/ 70973 h 351769"/>
                <a:gd name="connsiteX18" fmla="*/ 166083 w 512153"/>
                <a:gd name="connsiteY18" fmla="*/ 45922 h 351769"/>
                <a:gd name="connsiteX19" fmla="*/ 141413 w 512153"/>
                <a:gd name="connsiteY19" fmla="*/ 51066 h 351769"/>
                <a:gd name="connsiteX20" fmla="*/ 140461 w 512153"/>
                <a:gd name="connsiteY20" fmla="*/ 52685 h 351769"/>
                <a:gd name="connsiteX21" fmla="*/ 133508 w 512153"/>
                <a:gd name="connsiteY21" fmla="*/ 105930 h 351769"/>
                <a:gd name="connsiteX22" fmla="*/ 82739 w 512153"/>
                <a:gd name="connsiteY22" fmla="*/ 96500 h 351769"/>
                <a:gd name="connsiteX23" fmla="*/ 59974 w 512153"/>
                <a:gd name="connsiteY23" fmla="*/ 106882 h 351769"/>
                <a:gd name="connsiteX24" fmla="*/ 59022 w 512153"/>
                <a:gd name="connsiteY24" fmla="*/ 110978 h 351769"/>
                <a:gd name="connsiteX25" fmla="*/ 81025 w 512153"/>
                <a:gd name="connsiteY25" fmla="*/ 193464 h 351769"/>
                <a:gd name="connsiteX26" fmla="*/ 26637 w 512153"/>
                <a:gd name="connsiteY26" fmla="*/ 185082 h 351769"/>
                <a:gd name="connsiteX27" fmla="*/ 4539 w 512153"/>
                <a:gd name="connsiteY27" fmla="*/ 195941 h 351769"/>
                <a:gd name="connsiteX28" fmla="*/ 4063 w 512153"/>
                <a:gd name="connsiteY28" fmla="*/ 197655 h 351769"/>
                <a:gd name="connsiteX29" fmla="*/ 29685 w 512153"/>
                <a:gd name="connsiteY29" fmla="*/ 351008 h 351769"/>
                <a:gd name="connsiteX30" fmla="*/ 81120 w 512153"/>
                <a:gd name="connsiteY30" fmla="*/ 280999 h 351769"/>
                <a:gd name="connsiteX31" fmla="*/ 161701 w 512153"/>
                <a:gd name="connsiteY31" fmla="*/ 213372 h 351769"/>
                <a:gd name="connsiteX32" fmla="*/ 184371 w 512153"/>
                <a:gd name="connsiteY32" fmla="*/ 204418 h 351769"/>
                <a:gd name="connsiteX33" fmla="*/ 187229 w 512153"/>
                <a:gd name="connsiteY33" fmla="*/ 205942 h 351769"/>
                <a:gd name="connsiteX34" fmla="*/ 422020 w 512153"/>
                <a:gd name="connsiteY34" fmla="*/ 294334 h 351769"/>
                <a:gd name="connsiteX35" fmla="*/ 458882 w 512153"/>
                <a:gd name="connsiteY35" fmla="*/ 324624 h 351769"/>
                <a:gd name="connsiteX36" fmla="*/ 466407 w 512153"/>
                <a:gd name="connsiteY36" fmla="*/ 344055 h 351769"/>
                <a:gd name="connsiteX37" fmla="*/ 483552 w 512153"/>
                <a:gd name="connsiteY37" fmla="*/ 351675 h 35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2153" h="351769">
                  <a:moveTo>
                    <a:pt x="483170" y="351770"/>
                  </a:moveTo>
                  <a:lnTo>
                    <a:pt x="483170" y="351770"/>
                  </a:lnTo>
                  <a:cubicBezTo>
                    <a:pt x="509364" y="305002"/>
                    <a:pt x="518223" y="250519"/>
                    <a:pt x="508031" y="197846"/>
                  </a:cubicBezTo>
                  <a:cubicBezTo>
                    <a:pt x="505840" y="188511"/>
                    <a:pt x="496505" y="182606"/>
                    <a:pt x="487171" y="184797"/>
                  </a:cubicBezTo>
                  <a:cubicBezTo>
                    <a:pt x="486600" y="184892"/>
                    <a:pt x="486028" y="185082"/>
                    <a:pt x="485457" y="185273"/>
                  </a:cubicBezTo>
                  <a:cubicBezTo>
                    <a:pt x="467835" y="190702"/>
                    <a:pt x="449452" y="193560"/>
                    <a:pt x="431069" y="193655"/>
                  </a:cubicBezTo>
                  <a:cubicBezTo>
                    <a:pt x="446499" y="168985"/>
                    <a:pt x="454214" y="140315"/>
                    <a:pt x="453167" y="111168"/>
                  </a:cubicBezTo>
                  <a:cubicBezTo>
                    <a:pt x="452024" y="101453"/>
                    <a:pt x="443166" y="94500"/>
                    <a:pt x="433450" y="95643"/>
                  </a:cubicBezTo>
                  <a:cubicBezTo>
                    <a:pt x="432021" y="95833"/>
                    <a:pt x="430688" y="96119"/>
                    <a:pt x="429354" y="96595"/>
                  </a:cubicBezTo>
                  <a:cubicBezTo>
                    <a:pt x="412971" y="102310"/>
                    <a:pt x="395826" y="105453"/>
                    <a:pt x="378586" y="106025"/>
                  </a:cubicBezTo>
                  <a:cubicBezTo>
                    <a:pt x="382968" y="88023"/>
                    <a:pt x="380491" y="69068"/>
                    <a:pt x="371633" y="52780"/>
                  </a:cubicBezTo>
                  <a:cubicBezTo>
                    <a:pt x="367156" y="44017"/>
                    <a:pt x="356392" y="40588"/>
                    <a:pt x="347630" y="45065"/>
                  </a:cubicBezTo>
                  <a:cubicBezTo>
                    <a:pt x="347058" y="45351"/>
                    <a:pt x="346582" y="45636"/>
                    <a:pt x="346011" y="46017"/>
                  </a:cubicBezTo>
                  <a:lnTo>
                    <a:pt x="308577" y="70973"/>
                  </a:lnTo>
                  <a:lnTo>
                    <a:pt x="271049" y="8489"/>
                  </a:lnTo>
                  <a:cubicBezTo>
                    <a:pt x="266096" y="202"/>
                    <a:pt x="255332" y="-2465"/>
                    <a:pt x="247046" y="2488"/>
                  </a:cubicBezTo>
                  <a:cubicBezTo>
                    <a:pt x="244569" y="4012"/>
                    <a:pt x="242474" y="6012"/>
                    <a:pt x="241045" y="8489"/>
                  </a:cubicBezTo>
                  <a:lnTo>
                    <a:pt x="203516" y="70973"/>
                  </a:lnTo>
                  <a:lnTo>
                    <a:pt x="166083" y="45922"/>
                  </a:lnTo>
                  <a:cubicBezTo>
                    <a:pt x="157796" y="40493"/>
                    <a:pt x="146748" y="42874"/>
                    <a:pt x="141413" y="51066"/>
                  </a:cubicBezTo>
                  <a:cubicBezTo>
                    <a:pt x="141032" y="51542"/>
                    <a:pt x="140747" y="52113"/>
                    <a:pt x="140461" y="52685"/>
                  </a:cubicBezTo>
                  <a:cubicBezTo>
                    <a:pt x="131603" y="68973"/>
                    <a:pt x="129126" y="87927"/>
                    <a:pt x="133508" y="105930"/>
                  </a:cubicBezTo>
                  <a:cubicBezTo>
                    <a:pt x="116172" y="105358"/>
                    <a:pt x="99123" y="102120"/>
                    <a:pt x="82739" y="96500"/>
                  </a:cubicBezTo>
                  <a:cubicBezTo>
                    <a:pt x="73595" y="93071"/>
                    <a:pt x="63404" y="97738"/>
                    <a:pt x="59974" y="106882"/>
                  </a:cubicBezTo>
                  <a:cubicBezTo>
                    <a:pt x="59498" y="108216"/>
                    <a:pt x="59118" y="109549"/>
                    <a:pt x="59022" y="110978"/>
                  </a:cubicBezTo>
                  <a:cubicBezTo>
                    <a:pt x="57975" y="140029"/>
                    <a:pt x="65594" y="168795"/>
                    <a:pt x="81025" y="193464"/>
                  </a:cubicBezTo>
                  <a:cubicBezTo>
                    <a:pt x="62546" y="193369"/>
                    <a:pt x="44259" y="190512"/>
                    <a:pt x="26637" y="185082"/>
                  </a:cubicBezTo>
                  <a:cubicBezTo>
                    <a:pt x="17493" y="181939"/>
                    <a:pt x="7682" y="186797"/>
                    <a:pt x="4539" y="195941"/>
                  </a:cubicBezTo>
                  <a:cubicBezTo>
                    <a:pt x="4349" y="196512"/>
                    <a:pt x="4158" y="197084"/>
                    <a:pt x="4063" y="197655"/>
                  </a:cubicBezTo>
                  <a:cubicBezTo>
                    <a:pt x="-6129" y="250138"/>
                    <a:pt x="3015" y="304621"/>
                    <a:pt x="29685" y="351008"/>
                  </a:cubicBezTo>
                  <a:cubicBezTo>
                    <a:pt x="82168" y="351008"/>
                    <a:pt x="59308" y="282904"/>
                    <a:pt x="81120" y="280999"/>
                  </a:cubicBezTo>
                  <a:cubicBezTo>
                    <a:pt x="118553" y="275475"/>
                    <a:pt x="149700" y="249281"/>
                    <a:pt x="161701" y="213372"/>
                  </a:cubicBezTo>
                  <a:cubicBezTo>
                    <a:pt x="165512" y="204609"/>
                    <a:pt x="175608" y="200608"/>
                    <a:pt x="184371" y="204418"/>
                  </a:cubicBezTo>
                  <a:cubicBezTo>
                    <a:pt x="185324" y="204894"/>
                    <a:pt x="186276" y="205371"/>
                    <a:pt x="187229" y="205942"/>
                  </a:cubicBezTo>
                  <a:cubicBezTo>
                    <a:pt x="259333" y="249757"/>
                    <a:pt x="338962" y="279761"/>
                    <a:pt x="422020" y="294334"/>
                  </a:cubicBezTo>
                  <a:cubicBezTo>
                    <a:pt x="438784" y="297287"/>
                    <a:pt x="452691" y="308717"/>
                    <a:pt x="458882" y="324624"/>
                  </a:cubicBezTo>
                  <a:lnTo>
                    <a:pt x="466407" y="344055"/>
                  </a:lnTo>
                  <a:cubicBezTo>
                    <a:pt x="472598" y="345388"/>
                    <a:pt x="478408" y="347960"/>
                    <a:pt x="483552" y="351675"/>
                  </a:cubicBezTo>
                  <a:close/>
                </a:path>
              </a:pathLst>
            </a:custGeom>
            <a:noFill/>
            <a:ln w="28575"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EA6E75DB-5D14-0199-2252-E5C698652212}"/>
                </a:ext>
              </a:extLst>
            </p:cNvPr>
            <p:cNvSpPr/>
            <p:nvPr/>
          </p:nvSpPr>
          <p:spPr>
            <a:xfrm>
              <a:off x="8156924" y="3587304"/>
              <a:ext cx="587597" cy="141446"/>
            </a:xfrm>
            <a:custGeom>
              <a:avLst/>
              <a:gdLst>
                <a:gd name="connsiteX0" fmla="*/ 587597 w 587597"/>
                <a:gd name="connsiteY0" fmla="*/ 115824 h 141446"/>
                <a:gd name="connsiteX1" fmla="*/ 587217 w 587597"/>
                <a:gd name="connsiteY1" fmla="*/ 116205 h 141446"/>
                <a:gd name="connsiteX2" fmla="*/ 379571 w 587597"/>
                <a:gd name="connsiteY2" fmla="*/ 141446 h 141446"/>
                <a:gd name="connsiteX3" fmla="*/ 0 w 587597"/>
                <a:gd name="connsiteY3" fmla="*/ 0 h 141446"/>
              </a:gdLst>
              <a:ahLst/>
              <a:cxnLst>
                <a:cxn ang="0">
                  <a:pos x="connsiteX0" y="connsiteY0"/>
                </a:cxn>
                <a:cxn ang="0">
                  <a:pos x="connsiteX1" y="connsiteY1"/>
                </a:cxn>
                <a:cxn ang="0">
                  <a:pos x="connsiteX2" y="connsiteY2"/>
                </a:cxn>
                <a:cxn ang="0">
                  <a:pos x="connsiteX3" y="connsiteY3"/>
                </a:cxn>
              </a:cxnLst>
              <a:rect l="l" t="t" r="r" b="b"/>
              <a:pathLst>
                <a:path w="587597" h="141446">
                  <a:moveTo>
                    <a:pt x="587597" y="115824"/>
                  </a:moveTo>
                  <a:lnTo>
                    <a:pt x="587217" y="116205"/>
                  </a:lnTo>
                  <a:cubicBezTo>
                    <a:pt x="518922" y="131159"/>
                    <a:pt x="449389" y="139541"/>
                    <a:pt x="379571" y="141446"/>
                  </a:cubicBezTo>
                  <a:cubicBezTo>
                    <a:pt x="245173" y="141446"/>
                    <a:pt x="113443" y="79439"/>
                    <a:pt x="0" y="0"/>
                  </a:cubicBezTo>
                </a:path>
              </a:pathLst>
            </a:custGeom>
            <a:noFill/>
            <a:ln w="28575"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405ADBEA-D99E-889D-F693-9AFA1CFB5A3D}"/>
                </a:ext>
              </a:extLst>
            </p:cNvPr>
            <p:cNvSpPr/>
            <p:nvPr/>
          </p:nvSpPr>
          <p:spPr>
            <a:xfrm>
              <a:off x="8836247" y="3454240"/>
              <a:ext cx="1999963" cy="264536"/>
            </a:xfrm>
            <a:custGeom>
              <a:avLst/>
              <a:gdLst>
                <a:gd name="connsiteX0" fmla="*/ 0 w 1999963"/>
                <a:gd name="connsiteY0" fmla="*/ 223933 h 264536"/>
                <a:gd name="connsiteX1" fmla="*/ 437293 w 1999963"/>
                <a:gd name="connsiteY1" fmla="*/ 98965 h 264536"/>
                <a:gd name="connsiteX2" fmla="*/ 1302544 w 1999963"/>
                <a:gd name="connsiteY2" fmla="*/ 255842 h 264536"/>
                <a:gd name="connsiteX3" fmla="*/ 1754886 w 1999963"/>
                <a:gd name="connsiteY3" fmla="*/ 100108 h 264536"/>
                <a:gd name="connsiteX4" fmla="*/ 1999964 w 1999963"/>
                <a:gd name="connsiteY4" fmla="*/ 0 h 264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963" h="264536">
                  <a:moveTo>
                    <a:pt x="0" y="223933"/>
                  </a:moveTo>
                  <a:cubicBezTo>
                    <a:pt x="161830" y="174308"/>
                    <a:pt x="264128" y="98965"/>
                    <a:pt x="437293" y="98965"/>
                  </a:cubicBezTo>
                  <a:cubicBezTo>
                    <a:pt x="688657" y="98965"/>
                    <a:pt x="913448" y="309277"/>
                    <a:pt x="1302544" y="255842"/>
                  </a:cubicBezTo>
                  <a:cubicBezTo>
                    <a:pt x="1455706" y="234982"/>
                    <a:pt x="1615250" y="163163"/>
                    <a:pt x="1754886" y="100108"/>
                  </a:cubicBezTo>
                  <a:cubicBezTo>
                    <a:pt x="1834801" y="62484"/>
                    <a:pt x="1916620" y="29051"/>
                    <a:pt x="1999964" y="0"/>
                  </a:cubicBezTo>
                </a:path>
              </a:pathLst>
            </a:custGeom>
            <a:no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FC4526E3-C991-ADB7-74BA-C8A517AC3741}"/>
                </a:ext>
              </a:extLst>
            </p:cNvPr>
            <p:cNvSpPr/>
            <p:nvPr/>
          </p:nvSpPr>
          <p:spPr>
            <a:xfrm>
              <a:off x="8157019" y="3343750"/>
              <a:ext cx="2679287" cy="279844"/>
            </a:xfrm>
            <a:custGeom>
              <a:avLst/>
              <a:gdLst>
                <a:gd name="connsiteX0" fmla="*/ 2679287 w 2679287"/>
                <a:gd name="connsiteY0" fmla="*/ 0 h 279844"/>
                <a:gd name="connsiteX1" fmla="*/ 2391156 w 2679287"/>
                <a:gd name="connsiteY1" fmla="*/ 114871 h 279844"/>
                <a:gd name="connsiteX2" fmla="*/ 1967103 w 2679287"/>
                <a:gd name="connsiteY2" fmla="*/ 262318 h 279844"/>
                <a:gd name="connsiteX3" fmla="*/ 1456277 w 2679287"/>
                <a:gd name="connsiteY3" fmla="*/ 182499 h 279844"/>
                <a:gd name="connsiteX4" fmla="*/ 1116616 w 2679287"/>
                <a:gd name="connsiteY4" fmla="*/ 104394 h 279844"/>
                <a:gd name="connsiteX5" fmla="*/ 782574 w 2679287"/>
                <a:gd name="connsiteY5" fmla="*/ 184213 h 279844"/>
                <a:gd name="connsiteX6" fmla="*/ 379190 w 2679287"/>
                <a:gd name="connsiteY6" fmla="*/ 279844 h 279844"/>
                <a:gd name="connsiteX7" fmla="*/ 0 w 2679287"/>
                <a:gd name="connsiteY7" fmla="*/ 11191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9287" h="279844">
                  <a:moveTo>
                    <a:pt x="2679287" y="0"/>
                  </a:moveTo>
                  <a:cubicBezTo>
                    <a:pt x="2580799" y="31813"/>
                    <a:pt x="2484501" y="70104"/>
                    <a:pt x="2391156" y="114871"/>
                  </a:cubicBezTo>
                  <a:cubicBezTo>
                    <a:pt x="2257901" y="175069"/>
                    <a:pt x="2109597" y="241935"/>
                    <a:pt x="1967103" y="262318"/>
                  </a:cubicBezTo>
                  <a:cubicBezTo>
                    <a:pt x="1774984" y="289846"/>
                    <a:pt x="1627441" y="243268"/>
                    <a:pt x="1456277" y="182499"/>
                  </a:cubicBezTo>
                  <a:cubicBezTo>
                    <a:pt x="1345026" y="142970"/>
                    <a:pt x="1235202" y="104394"/>
                    <a:pt x="1116616" y="104394"/>
                  </a:cubicBezTo>
                  <a:cubicBezTo>
                    <a:pt x="980027" y="104394"/>
                    <a:pt x="884111" y="143256"/>
                    <a:pt x="782574" y="184213"/>
                  </a:cubicBezTo>
                  <a:cubicBezTo>
                    <a:pt x="660178" y="234220"/>
                    <a:pt x="530828" y="279844"/>
                    <a:pt x="379190" y="279844"/>
                  </a:cubicBezTo>
                  <a:cubicBezTo>
                    <a:pt x="246126" y="279844"/>
                    <a:pt x="111347" y="201739"/>
                    <a:pt x="0" y="111919"/>
                  </a:cubicBezTo>
                </a:path>
              </a:pathLst>
            </a:custGeom>
            <a:no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E8393E23-010D-1914-05BD-5640AF993DA5}"/>
                </a:ext>
              </a:extLst>
            </p:cNvPr>
            <p:cNvSpPr/>
            <p:nvPr/>
          </p:nvSpPr>
          <p:spPr>
            <a:xfrm>
              <a:off x="10076211" y="3675030"/>
              <a:ext cx="214883" cy="158591"/>
            </a:xfrm>
            <a:custGeom>
              <a:avLst/>
              <a:gdLst>
                <a:gd name="connsiteX0" fmla="*/ 214884 w 214883"/>
                <a:gd name="connsiteY0" fmla="*/ 0 h 158591"/>
                <a:gd name="connsiteX1" fmla="*/ 214503 w 214883"/>
                <a:gd name="connsiteY1" fmla="*/ 0 h 158591"/>
                <a:gd name="connsiteX2" fmla="*/ 104584 w 214883"/>
                <a:gd name="connsiteY2" fmla="*/ 158591 h 158591"/>
                <a:gd name="connsiteX3" fmla="*/ 0 w 214883"/>
                <a:gd name="connsiteY3" fmla="*/ 80105 h 158591"/>
                <a:gd name="connsiteX4" fmla="*/ 10477 w 214883"/>
                <a:gd name="connsiteY4" fmla="*/ 40862 h 15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83" h="158591">
                  <a:moveTo>
                    <a:pt x="214884" y="0"/>
                  </a:moveTo>
                  <a:lnTo>
                    <a:pt x="214503" y="0"/>
                  </a:lnTo>
                  <a:cubicBezTo>
                    <a:pt x="155257" y="33052"/>
                    <a:pt x="114681" y="91535"/>
                    <a:pt x="104584" y="158591"/>
                  </a:cubicBezTo>
                  <a:lnTo>
                    <a:pt x="0" y="80105"/>
                  </a:lnTo>
                  <a:cubicBezTo>
                    <a:pt x="2286" y="66770"/>
                    <a:pt x="5810" y="53626"/>
                    <a:pt x="10477" y="40862"/>
                  </a:cubicBezTo>
                </a:path>
              </a:pathLst>
            </a:custGeom>
            <a:noFill/>
            <a:ln w="28575" cap="rnd">
              <a:solidFill>
                <a:srgbClr val="FA0F0E"/>
              </a:solidFill>
              <a:prstDash val="solid"/>
              <a:round/>
            </a:ln>
          </p:spPr>
          <p:txBody>
            <a:bodyPr rtlCol="0" anchor="ctr"/>
            <a:lstStyle/>
            <a:p>
              <a:endParaRPr lang="nl-NL"/>
            </a:p>
          </p:txBody>
        </p:sp>
        <p:sp>
          <p:nvSpPr>
            <p:cNvPr id="79" name="Vrije vorm: vorm 78">
              <a:extLst>
                <a:ext uri="{FF2B5EF4-FFF2-40B4-BE49-F238E27FC236}">
                  <a16:creationId xmlns:a16="http://schemas.microsoft.com/office/drawing/2014/main" id="{92EF24AE-C724-8B27-97E5-36B364D2EA8B}"/>
                </a:ext>
              </a:extLst>
            </p:cNvPr>
            <p:cNvSpPr/>
            <p:nvPr/>
          </p:nvSpPr>
          <p:spPr>
            <a:xfrm>
              <a:off x="9746265" y="2257900"/>
              <a:ext cx="246793" cy="217169"/>
            </a:xfrm>
            <a:custGeom>
              <a:avLst/>
              <a:gdLst>
                <a:gd name="connsiteX0" fmla="*/ 246698 w 246793"/>
                <a:gd name="connsiteY0" fmla="*/ 113919 h 217169"/>
                <a:gd name="connsiteX1" fmla="*/ 64484 w 246793"/>
                <a:gd name="connsiteY1" fmla="*/ 217170 h 217169"/>
                <a:gd name="connsiteX2" fmla="*/ 0 w 246793"/>
                <a:gd name="connsiteY2" fmla="*/ 103251 h 217169"/>
                <a:gd name="connsiteX3" fmla="*/ 182213 w 246793"/>
                <a:gd name="connsiteY3" fmla="*/ 0 h 217169"/>
                <a:gd name="connsiteX4" fmla="*/ 246793 w 246793"/>
                <a:gd name="connsiteY4" fmla="*/ 113919 h 217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93" h="217169">
                  <a:moveTo>
                    <a:pt x="246698" y="113919"/>
                  </a:moveTo>
                  <a:cubicBezTo>
                    <a:pt x="206979" y="176594"/>
                    <a:pt x="138684" y="215265"/>
                    <a:pt x="64484" y="217170"/>
                  </a:cubicBezTo>
                  <a:lnTo>
                    <a:pt x="0" y="103251"/>
                  </a:lnTo>
                  <a:cubicBezTo>
                    <a:pt x="74105" y="101346"/>
                    <a:pt x="142494" y="62579"/>
                    <a:pt x="182213" y="0"/>
                  </a:cubicBezTo>
                  <a:lnTo>
                    <a:pt x="246793" y="113919"/>
                  </a:lnTo>
                  <a:close/>
                </a:path>
              </a:pathLst>
            </a:custGeom>
            <a:noFill/>
            <a:ln w="28575" cap="rnd">
              <a:solidFill>
                <a:srgbClr val="FA0F0E"/>
              </a:solidFill>
              <a:prstDash val="solid"/>
              <a:round/>
            </a:ln>
          </p:spPr>
          <p:txBody>
            <a:bodyPr rtlCol="0" anchor="ctr"/>
            <a:lstStyle/>
            <a:p>
              <a:endParaRPr lang="nl-NL"/>
            </a:p>
          </p:txBody>
        </p:sp>
        <p:sp>
          <p:nvSpPr>
            <p:cNvPr id="80" name="Vrije vorm: vorm 79">
              <a:extLst>
                <a:ext uri="{FF2B5EF4-FFF2-40B4-BE49-F238E27FC236}">
                  <a16:creationId xmlns:a16="http://schemas.microsoft.com/office/drawing/2014/main" id="{A416E8E0-88A8-F1DF-5ED0-861EE9C7E4DB}"/>
                </a:ext>
              </a:extLst>
            </p:cNvPr>
            <p:cNvSpPr/>
            <p:nvPr/>
          </p:nvSpPr>
          <p:spPr>
            <a:xfrm>
              <a:off x="9278302" y="2047874"/>
              <a:ext cx="170341" cy="223837"/>
            </a:xfrm>
            <a:custGeom>
              <a:avLst/>
              <a:gdLst>
                <a:gd name="connsiteX0" fmla="*/ 155543 w 170341"/>
                <a:gd name="connsiteY0" fmla="*/ 16002 h 223837"/>
                <a:gd name="connsiteX1" fmla="*/ 129921 w 170341"/>
                <a:gd name="connsiteY1" fmla="*/ 223838 h 223837"/>
                <a:gd name="connsiteX2" fmla="*/ 0 w 170341"/>
                <a:gd name="connsiteY2" fmla="*/ 207836 h 223837"/>
                <a:gd name="connsiteX3" fmla="*/ 25622 w 170341"/>
                <a:gd name="connsiteY3" fmla="*/ 0 h 223837"/>
                <a:gd name="connsiteX4" fmla="*/ 155543 w 170341"/>
                <a:gd name="connsiteY4" fmla="*/ 16002 h 223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41" h="223837">
                  <a:moveTo>
                    <a:pt x="155543" y="16002"/>
                  </a:moveTo>
                  <a:cubicBezTo>
                    <a:pt x="182118" y="85249"/>
                    <a:pt x="172498" y="163163"/>
                    <a:pt x="129921" y="223838"/>
                  </a:cubicBezTo>
                  <a:lnTo>
                    <a:pt x="0" y="207836"/>
                  </a:lnTo>
                  <a:cubicBezTo>
                    <a:pt x="42672" y="147161"/>
                    <a:pt x="52293" y="69247"/>
                    <a:pt x="25622" y="0"/>
                  </a:cubicBezTo>
                  <a:lnTo>
                    <a:pt x="155543" y="16002"/>
                  </a:lnTo>
                  <a:close/>
                </a:path>
              </a:pathLst>
            </a:custGeom>
            <a:noFill/>
            <a:ln w="28575" cap="rnd">
              <a:solidFill>
                <a:srgbClr val="FA0F0E"/>
              </a:solidFill>
              <a:prstDash val="solid"/>
              <a:round/>
            </a:ln>
          </p:spPr>
          <p:txBody>
            <a:bodyPr rtlCol="0" anchor="ctr"/>
            <a:lstStyle/>
            <a:p>
              <a:endParaRPr lang="nl-NL"/>
            </a:p>
          </p:txBody>
        </p:sp>
        <p:sp>
          <p:nvSpPr>
            <p:cNvPr id="81" name="Vrije vorm: vorm 80">
              <a:extLst>
                <a:ext uri="{FF2B5EF4-FFF2-40B4-BE49-F238E27FC236}">
                  <a16:creationId xmlns:a16="http://schemas.microsoft.com/office/drawing/2014/main" id="{DD2CDCCC-ED5D-D8C3-CBB7-97E14B54FC05}"/>
                </a:ext>
              </a:extLst>
            </p:cNvPr>
            <p:cNvSpPr/>
            <p:nvPr/>
          </p:nvSpPr>
          <p:spPr>
            <a:xfrm>
              <a:off x="8795347" y="2433160"/>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597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242" y="71247"/>
                    <a:pt x="132721" y="148019"/>
                    <a:pt x="180536" y="204597"/>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2" name="Vrije vorm: vorm 81">
              <a:extLst>
                <a:ext uri="{FF2B5EF4-FFF2-40B4-BE49-F238E27FC236}">
                  <a16:creationId xmlns:a16="http://schemas.microsoft.com/office/drawing/2014/main" id="{5BE20BCB-87D9-DA38-24BE-743A1DAA9112}"/>
                </a:ext>
              </a:extLst>
            </p:cNvPr>
            <p:cNvSpPr/>
            <p:nvPr/>
          </p:nvSpPr>
          <p:spPr>
            <a:xfrm>
              <a:off x="10563569" y="4096416"/>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788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147" y="71342"/>
                    <a:pt x="132625" y="148114"/>
                    <a:pt x="180536" y="204788"/>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3" name="Vrije vorm: vorm 82">
              <a:extLst>
                <a:ext uri="{FF2B5EF4-FFF2-40B4-BE49-F238E27FC236}">
                  <a16:creationId xmlns:a16="http://schemas.microsoft.com/office/drawing/2014/main" id="{F3FD5913-7959-AB9E-741F-F4BE11627806}"/>
                </a:ext>
              </a:extLst>
            </p:cNvPr>
            <p:cNvSpPr/>
            <p:nvPr/>
          </p:nvSpPr>
          <p:spPr>
            <a:xfrm>
              <a:off x="8657844" y="4113751"/>
              <a:ext cx="230409" cy="246030"/>
            </a:xfrm>
            <a:custGeom>
              <a:avLst/>
              <a:gdLst>
                <a:gd name="connsiteX0" fmla="*/ 104775 w 230409"/>
                <a:gd name="connsiteY0" fmla="*/ 0 h 246030"/>
                <a:gd name="connsiteX1" fmla="*/ 230410 w 230409"/>
                <a:gd name="connsiteY1" fmla="*/ 167545 h 246030"/>
                <a:gd name="connsiteX2" fmla="*/ 125730 w 230409"/>
                <a:gd name="connsiteY2" fmla="*/ 246031 h 246030"/>
                <a:gd name="connsiteX3" fmla="*/ 0 w 230409"/>
                <a:gd name="connsiteY3" fmla="*/ 78486 h 246030"/>
                <a:gd name="connsiteX4" fmla="*/ 104680 w 230409"/>
                <a:gd name="connsiteY4" fmla="*/ 0 h 24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09" h="246030">
                  <a:moveTo>
                    <a:pt x="104775" y="0"/>
                  </a:moveTo>
                  <a:cubicBezTo>
                    <a:pt x="171926" y="31433"/>
                    <a:pt x="219075" y="94202"/>
                    <a:pt x="230410" y="167545"/>
                  </a:cubicBezTo>
                  <a:lnTo>
                    <a:pt x="125730" y="246031"/>
                  </a:lnTo>
                  <a:cubicBezTo>
                    <a:pt x="114395" y="172688"/>
                    <a:pt x="67246" y="109918"/>
                    <a:pt x="0" y="78486"/>
                  </a:cubicBezTo>
                  <a:lnTo>
                    <a:pt x="104680" y="0"/>
                  </a:lnTo>
                  <a:close/>
                </a:path>
              </a:pathLst>
            </a:custGeom>
            <a:noFill/>
            <a:ln w="28575" cap="rnd">
              <a:solidFill>
                <a:srgbClr val="FA0F0E"/>
              </a:solidFill>
              <a:prstDash val="solid"/>
              <a:round/>
            </a:ln>
          </p:spPr>
          <p:txBody>
            <a:bodyPr rtlCol="0" anchor="ctr"/>
            <a:lstStyle/>
            <a:p>
              <a:endParaRPr lang="nl-NL"/>
            </a:p>
          </p:txBody>
        </p:sp>
        <p:sp>
          <p:nvSpPr>
            <p:cNvPr id="84" name="Vrije vorm: vorm 83">
              <a:extLst>
                <a:ext uri="{FF2B5EF4-FFF2-40B4-BE49-F238E27FC236}">
                  <a16:creationId xmlns:a16="http://schemas.microsoft.com/office/drawing/2014/main" id="{2C9ACB86-9753-5039-D7A5-EB0B472B342C}"/>
                </a:ext>
              </a:extLst>
            </p:cNvPr>
            <p:cNvSpPr/>
            <p:nvPr/>
          </p:nvSpPr>
          <p:spPr>
            <a:xfrm>
              <a:off x="10038969" y="4096225"/>
              <a:ext cx="232409" cy="245554"/>
            </a:xfrm>
            <a:custGeom>
              <a:avLst/>
              <a:gdLst>
                <a:gd name="connsiteX0" fmla="*/ 102870 w 232409"/>
                <a:gd name="connsiteY0" fmla="*/ 0 h 245554"/>
                <a:gd name="connsiteX1" fmla="*/ 232410 w 232409"/>
                <a:gd name="connsiteY1" fmla="*/ 164592 h 245554"/>
                <a:gd name="connsiteX2" fmla="*/ 129540 w 232409"/>
                <a:gd name="connsiteY2" fmla="*/ 245554 h 245554"/>
                <a:gd name="connsiteX3" fmla="*/ 0 w 232409"/>
                <a:gd name="connsiteY3" fmla="*/ 80963 h 245554"/>
                <a:gd name="connsiteX4" fmla="*/ 102870 w 232409"/>
                <a:gd name="connsiteY4" fmla="*/ 0 h 24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9" h="245554">
                  <a:moveTo>
                    <a:pt x="102870" y="0"/>
                  </a:moveTo>
                  <a:cubicBezTo>
                    <a:pt x="170783" y="29813"/>
                    <a:pt x="219360" y="91535"/>
                    <a:pt x="232410" y="164592"/>
                  </a:cubicBezTo>
                  <a:lnTo>
                    <a:pt x="129540" y="245554"/>
                  </a:lnTo>
                  <a:cubicBezTo>
                    <a:pt x="116491" y="172498"/>
                    <a:pt x="67913" y="110871"/>
                    <a:pt x="0" y="80963"/>
                  </a:cubicBezTo>
                  <a:lnTo>
                    <a:pt x="102870" y="0"/>
                  </a:lnTo>
                  <a:close/>
                </a:path>
              </a:pathLst>
            </a:custGeom>
            <a:noFill/>
            <a:ln w="28575" cap="rnd">
              <a:solidFill>
                <a:srgbClr val="FA0F0E"/>
              </a:solidFill>
              <a:prstDash val="solid"/>
              <a:round/>
            </a:ln>
          </p:spPr>
          <p:txBody>
            <a:bodyPr rtlCol="0" anchor="ctr"/>
            <a:lstStyle/>
            <a:p>
              <a:endParaRPr lang="nl-NL"/>
            </a:p>
          </p:txBody>
        </p:sp>
        <p:sp>
          <p:nvSpPr>
            <p:cNvPr id="85" name="Vrije vorm: vorm 84">
              <a:extLst>
                <a:ext uri="{FF2B5EF4-FFF2-40B4-BE49-F238E27FC236}">
                  <a16:creationId xmlns:a16="http://schemas.microsoft.com/office/drawing/2014/main" id="{D5E50565-E22A-C258-0288-4BF7765BCCB3}"/>
                </a:ext>
              </a:extLst>
            </p:cNvPr>
            <p:cNvSpPr/>
            <p:nvPr/>
          </p:nvSpPr>
          <p:spPr>
            <a:xfrm>
              <a:off x="8202834" y="3992784"/>
              <a:ext cx="227171" cy="246697"/>
            </a:xfrm>
            <a:custGeom>
              <a:avLst/>
              <a:gdLst>
                <a:gd name="connsiteX0" fmla="*/ 0 w 227171"/>
                <a:gd name="connsiteY0" fmla="*/ 74867 h 246697"/>
                <a:gd name="connsiteX1" fmla="*/ 119825 w 227171"/>
                <a:gd name="connsiteY1" fmla="*/ 246697 h 246697"/>
                <a:gd name="connsiteX2" fmla="*/ 227171 w 227171"/>
                <a:gd name="connsiteY2" fmla="*/ 171831 h 246697"/>
                <a:gd name="connsiteX3" fmla="*/ 107347 w 227171"/>
                <a:gd name="connsiteY3" fmla="*/ 0 h 246697"/>
                <a:gd name="connsiteX4" fmla="*/ 0 w 227171"/>
                <a:gd name="connsiteY4" fmla="*/ 74867 h 24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1" h="246697">
                  <a:moveTo>
                    <a:pt x="0" y="74867"/>
                  </a:moveTo>
                  <a:cubicBezTo>
                    <a:pt x="8763" y="148495"/>
                    <a:pt x="53721" y="212979"/>
                    <a:pt x="119825" y="246697"/>
                  </a:cubicBezTo>
                  <a:lnTo>
                    <a:pt x="227171" y="171831"/>
                  </a:lnTo>
                  <a:cubicBezTo>
                    <a:pt x="161068" y="138113"/>
                    <a:pt x="116205" y="73723"/>
                    <a:pt x="107347" y="0"/>
                  </a:cubicBezTo>
                  <a:lnTo>
                    <a:pt x="0" y="74867"/>
                  </a:lnTo>
                  <a:close/>
                </a:path>
              </a:pathLst>
            </a:custGeom>
            <a:noFill/>
            <a:ln w="28575" cap="rnd">
              <a:solidFill>
                <a:srgbClr val="FA0F0E"/>
              </a:solidFill>
              <a:prstDash val="solid"/>
              <a:round/>
            </a:ln>
          </p:spPr>
          <p:txBody>
            <a:bodyPr rtlCol="0" anchor="ctr"/>
            <a:lstStyle/>
            <a:p>
              <a:endParaRPr lang="nl-NL"/>
            </a:p>
          </p:txBody>
        </p:sp>
        <p:sp>
          <p:nvSpPr>
            <p:cNvPr id="86" name="Vrije vorm: vorm 85">
              <a:extLst>
                <a:ext uri="{FF2B5EF4-FFF2-40B4-BE49-F238E27FC236}">
                  <a16:creationId xmlns:a16="http://schemas.microsoft.com/office/drawing/2014/main" id="{F0151E7F-4388-FC74-F192-9D496A08F509}"/>
                </a:ext>
              </a:extLst>
            </p:cNvPr>
            <p:cNvSpPr/>
            <p:nvPr/>
          </p:nvSpPr>
          <p:spPr>
            <a:xfrm>
              <a:off x="8380666" y="2923222"/>
              <a:ext cx="220694" cy="167110"/>
            </a:xfrm>
            <a:custGeom>
              <a:avLst/>
              <a:gdLst>
                <a:gd name="connsiteX0" fmla="*/ 220695 w 220694"/>
                <a:gd name="connsiteY0" fmla="*/ 130302 h 167110"/>
                <a:gd name="connsiteX1" fmla="*/ 12192 w 220694"/>
                <a:gd name="connsiteY1" fmla="*/ 149828 h 167110"/>
                <a:gd name="connsiteX2" fmla="*/ 0 w 220694"/>
                <a:gd name="connsiteY2" fmla="*/ 19526 h 167110"/>
                <a:gd name="connsiteX3" fmla="*/ 208502 w 220694"/>
                <a:gd name="connsiteY3" fmla="*/ 0 h 167110"/>
                <a:gd name="connsiteX4" fmla="*/ 220695 w 220694"/>
                <a:gd name="connsiteY4" fmla="*/ 130302 h 16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10">
                  <a:moveTo>
                    <a:pt x="220695" y="130302"/>
                  </a:moveTo>
                  <a:cubicBezTo>
                    <a:pt x="158782" y="171164"/>
                    <a:pt x="80582" y="178498"/>
                    <a:pt x="12192" y="149828"/>
                  </a:cubicBezTo>
                  <a:lnTo>
                    <a:pt x="0" y="19526"/>
                  </a:lnTo>
                  <a:cubicBezTo>
                    <a:pt x="68389" y="48196"/>
                    <a:pt x="146590" y="40862"/>
                    <a:pt x="208502" y="0"/>
                  </a:cubicBezTo>
                  <a:lnTo>
                    <a:pt x="220695" y="130302"/>
                  </a:lnTo>
                  <a:close/>
                </a:path>
              </a:pathLst>
            </a:custGeom>
            <a:noFill/>
            <a:ln w="28575" cap="rnd">
              <a:solidFill>
                <a:srgbClr val="FA0F0E"/>
              </a:solidFill>
              <a:prstDash val="solid"/>
              <a:round/>
            </a:ln>
          </p:spPr>
          <p:txBody>
            <a:bodyPr rtlCol="0" anchor="ctr"/>
            <a:lstStyle/>
            <a:p>
              <a:endParaRPr lang="nl-NL"/>
            </a:p>
          </p:txBody>
        </p:sp>
        <p:sp>
          <p:nvSpPr>
            <p:cNvPr id="87" name="Vrije vorm: vorm 86">
              <a:extLst>
                <a:ext uri="{FF2B5EF4-FFF2-40B4-BE49-F238E27FC236}">
                  <a16:creationId xmlns:a16="http://schemas.microsoft.com/office/drawing/2014/main" id="{E519C2AD-B2CC-25D0-B85E-4191281EBBFD}"/>
                </a:ext>
              </a:extLst>
            </p:cNvPr>
            <p:cNvSpPr/>
            <p:nvPr/>
          </p:nvSpPr>
          <p:spPr>
            <a:xfrm>
              <a:off x="10418349" y="3211257"/>
              <a:ext cx="220694" cy="167144"/>
            </a:xfrm>
            <a:custGeom>
              <a:avLst/>
              <a:gdLst>
                <a:gd name="connsiteX0" fmla="*/ 220695 w 220694"/>
                <a:gd name="connsiteY0" fmla="*/ 130397 h 167144"/>
                <a:gd name="connsiteX1" fmla="*/ 12192 w 220694"/>
                <a:gd name="connsiteY1" fmla="*/ 149828 h 167144"/>
                <a:gd name="connsiteX2" fmla="*/ 0 w 220694"/>
                <a:gd name="connsiteY2" fmla="*/ 19526 h 167144"/>
                <a:gd name="connsiteX3" fmla="*/ 208502 w 220694"/>
                <a:gd name="connsiteY3" fmla="*/ 0 h 167144"/>
                <a:gd name="connsiteX4" fmla="*/ 220695 w 220694"/>
                <a:gd name="connsiteY4" fmla="*/ 130397 h 16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44">
                  <a:moveTo>
                    <a:pt x="220695" y="130397"/>
                  </a:moveTo>
                  <a:cubicBezTo>
                    <a:pt x="158782" y="171259"/>
                    <a:pt x="80582" y="178499"/>
                    <a:pt x="12192" y="149828"/>
                  </a:cubicBezTo>
                  <a:lnTo>
                    <a:pt x="0" y="19526"/>
                  </a:lnTo>
                  <a:cubicBezTo>
                    <a:pt x="68389" y="48196"/>
                    <a:pt x="146590" y="40862"/>
                    <a:pt x="208502" y="0"/>
                  </a:cubicBezTo>
                  <a:lnTo>
                    <a:pt x="220695" y="130397"/>
                  </a:lnTo>
                  <a:close/>
                </a:path>
              </a:pathLst>
            </a:custGeom>
            <a:noFill/>
            <a:ln w="28575" cap="rnd">
              <a:solidFill>
                <a:srgbClr val="FA0F0E"/>
              </a:solidFill>
              <a:prstDash val="solid"/>
              <a:round/>
            </a:ln>
          </p:spPr>
          <p:txBody>
            <a:bodyPr rtlCol="0" anchor="ctr"/>
            <a:lstStyle/>
            <a:p>
              <a:endParaRPr lang="nl-NL"/>
            </a:p>
          </p:txBody>
        </p:sp>
        <p:sp>
          <p:nvSpPr>
            <p:cNvPr id="88" name="Vrije vorm: vorm 87">
              <a:extLst>
                <a:ext uri="{FF2B5EF4-FFF2-40B4-BE49-F238E27FC236}">
                  <a16:creationId xmlns:a16="http://schemas.microsoft.com/office/drawing/2014/main" id="{6031EFB7-7383-8E1B-13E8-BC6C17B62221}"/>
                </a:ext>
              </a:extLst>
            </p:cNvPr>
            <p:cNvSpPr/>
            <p:nvPr/>
          </p:nvSpPr>
          <p:spPr>
            <a:xfrm>
              <a:off x="10188511" y="2624518"/>
              <a:ext cx="240411" cy="194048"/>
            </a:xfrm>
            <a:custGeom>
              <a:avLst/>
              <a:gdLst>
                <a:gd name="connsiteX0" fmla="*/ 198311 w 240411"/>
                <a:gd name="connsiteY0" fmla="*/ 191071 h 194048"/>
                <a:gd name="connsiteX1" fmla="*/ 0 w 240411"/>
                <a:gd name="connsiteY1" fmla="*/ 123920 h 194048"/>
                <a:gd name="connsiteX2" fmla="*/ 42101 w 240411"/>
                <a:gd name="connsiteY2" fmla="*/ 0 h 194048"/>
                <a:gd name="connsiteX3" fmla="*/ 240411 w 240411"/>
                <a:gd name="connsiteY3" fmla="*/ 67151 h 194048"/>
                <a:gd name="connsiteX4" fmla="*/ 198311 w 240411"/>
                <a:gd name="connsiteY4" fmla="*/ 191071 h 19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11" h="194048">
                  <a:moveTo>
                    <a:pt x="198311" y="191071"/>
                  </a:moveTo>
                  <a:cubicBezTo>
                    <a:pt x="125159" y="203168"/>
                    <a:pt x="50768" y="177927"/>
                    <a:pt x="0" y="123920"/>
                  </a:cubicBezTo>
                  <a:lnTo>
                    <a:pt x="42101" y="0"/>
                  </a:lnTo>
                  <a:cubicBezTo>
                    <a:pt x="92869" y="54007"/>
                    <a:pt x="167259" y="79248"/>
                    <a:pt x="240411" y="67151"/>
                  </a:cubicBezTo>
                  <a:lnTo>
                    <a:pt x="198311" y="191071"/>
                  </a:lnTo>
                  <a:close/>
                </a:path>
              </a:pathLst>
            </a:custGeom>
            <a:noFill/>
            <a:ln w="28575" cap="rnd">
              <a:solidFill>
                <a:srgbClr val="FA0F0E"/>
              </a:solidFill>
              <a:prstDash val="solid"/>
              <a:round/>
            </a:ln>
          </p:spPr>
          <p:txBody>
            <a:bodyPr rtlCol="0" anchor="ctr"/>
            <a:lstStyle/>
            <a:p>
              <a:endParaRPr lang="nl-NL"/>
            </a:p>
          </p:txBody>
        </p:sp>
        <p:sp>
          <p:nvSpPr>
            <p:cNvPr id="89" name="Vrije vorm: vorm 88">
              <a:extLst>
                <a:ext uri="{FF2B5EF4-FFF2-40B4-BE49-F238E27FC236}">
                  <a16:creationId xmlns:a16="http://schemas.microsoft.com/office/drawing/2014/main" id="{B25A046D-2C8C-C683-D488-C4DC82A497D8}"/>
                </a:ext>
              </a:extLst>
            </p:cNvPr>
            <p:cNvSpPr/>
            <p:nvPr/>
          </p:nvSpPr>
          <p:spPr>
            <a:xfrm>
              <a:off x="8678322" y="3659218"/>
              <a:ext cx="235267" cy="244316"/>
            </a:xfrm>
            <a:custGeom>
              <a:avLst/>
              <a:gdLst>
                <a:gd name="connsiteX0" fmla="*/ 235268 w 235267"/>
                <a:gd name="connsiteY0" fmla="*/ 85058 h 244316"/>
                <a:gd name="connsiteX1" fmla="*/ 99441 w 235267"/>
                <a:gd name="connsiteY1" fmla="*/ 244316 h 244316"/>
                <a:gd name="connsiteX2" fmla="*/ 0 w 235267"/>
                <a:gd name="connsiteY2" fmla="*/ 159639 h 244316"/>
                <a:gd name="connsiteX3" fmla="*/ 65818 w 235267"/>
                <a:gd name="connsiteY3" fmla="*/ 44101 h 244316"/>
                <a:gd name="connsiteX4" fmla="*/ 66199 w 235267"/>
                <a:gd name="connsiteY4" fmla="*/ 43720 h 244316"/>
                <a:gd name="connsiteX5" fmla="*/ 135922 w 235267"/>
                <a:gd name="connsiteY5" fmla="*/ 0 h 244316"/>
                <a:gd name="connsiteX6" fmla="*/ 157925 w 235267"/>
                <a:gd name="connsiteY6" fmla="*/ 18859 h 244316"/>
                <a:gd name="connsiteX7" fmla="*/ 235268 w 235267"/>
                <a:gd name="connsiteY7" fmla="*/ 85058 h 2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67" h="244316">
                  <a:moveTo>
                    <a:pt x="235268" y="85058"/>
                  </a:moveTo>
                  <a:cubicBezTo>
                    <a:pt x="166307" y="112300"/>
                    <a:pt x="115443" y="172021"/>
                    <a:pt x="99441" y="244316"/>
                  </a:cubicBezTo>
                  <a:lnTo>
                    <a:pt x="0" y="159639"/>
                  </a:lnTo>
                  <a:cubicBezTo>
                    <a:pt x="9716" y="115348"/>
                    <a:pt x="32671" y="75057"/>
                    <a:pt x="65818" y="44101"/>
                  </a:cubicBezTo>
                  <a:lnTo>
                    <a:pt x="66199" y="43720"/>
                  </a:lnTo>
                  <a:cubicBezTo>
                    <a:pt x="86773" y="25241"/>
                    <a:pt x="110300" y="10478"/>
                    <a:pt x="135922" y="0"/>
                  </a:cubicBezTo>
                  <a:lnTo>
                    <a:pt x="157925" y="18859"/>
                  </a:lnTo>
                  <a:lnTo>
                    <a:pt x="235268" y="85058"/>
                  </a:lnTo>
                  <a:close/>
                </a:path>
              </a:pathLst>
            </a:custGeom>
            <a:noFill/>
            <a:ln w="28575" cap="rnd">
              <a:solidFill>
                <a:srgbClr val="FA0F0E"/>
              </a:solidFill>
              <a:prstDash val="solid"/>
              <a:round/>
            </a:ln>
          </p:spPr>
          <p:txBody>
            <a:bodyPr rtlCol="0" anchor="ctr"/>
            <a:lstStyle/>
            <a:p>
              <a:endParaRPr lang="nl-NL"/>
            </a:p>
          </p:txBody>
        </p:sp>
        <p:sp>
          <p:nvSpPr>
            <p:cNvPr id="90" name="Vrije vorm: vorm 89">
              <a:extLst>
                <a:ext uri="{FF2B5EF4-FFF2-40B4-BE49-F238E27FC236}">
                  <a16:creationId xmlns:a16="http://schemas.microsoft.com/office/drawing/2014/main" id="{0AD6296C-0262-C7EC-23B6-202BD3FB0647}"/>
                </a:ext>
              </a:extLst>
            </p:cNvPr>
            <p:cNvSpPr/>
            <p:nvPr/>
          </p:nvSpPr>
          <p:spPr>
            <a:xfrm>
              <a:off x="8507158" y="3938682"/>
              <a:ext cx="717232" cy="9525"/>
            </a:xfrm>
            <a:custGeom>
              <a:avLst/>
              <a:gdLst>
                <a:gd name="connsiteX0" fmla="*/ 0 w 717232"/>
                <a:gd name="connsiteY0" fmla="*/ 0 h 9525"/>
                <a:gd name="connsiteX1" fmla="*/ 717232 w 717232"/>
                <a:gd name="connsiteY1" fmla="*/ 0 h 9525"/>
              </a:gdLst>
              <a:ahLst/>
              <a:cxnLst>
                <a:cxn ang="0">
                  <a:pos x="connsiteX0" y="connsiteY0"/>
                </a:cxn>
                <a:cxn ang="0">
                  <a:pos x="connsiteX1" y="connsiteY1"/>
                </a:cxn>
              </a:cxnLst>
              <a:rect l="l" t="t" r="r" b="b"/>
              <a:pathLst>
                <a:path w="717232" h="9525">
                  <a:moveTo>
                    <a:pt x="0" y="0"/>
                  </a:moveTo>
                  <a:lnTo>
                    <a:pt x="717232" y="0"/>
                  </a:lnTo>
                </a:path>
              </a:pathLst>
            </a:custGeom>
            <a:noFill/>
            <a:ln w="28575" cap="rnd">
              <a:solidFill>
                <a:srgbClr val="FA0F0E"/>
              </a:solidFill>
              <a:prstDash val="solid"/>
              <a:round/>
            </a:ln>
          </p:spPr>
          <p:txBody>
            <a:bodyPr rtlCol="0" anchor="ctr"/>
            <a:lstStyle/>
            <a:p>
              <a:endParaRPr lang="nl-NL"/>
            </a:p>
          </p:txBody>
        </p:sp>
        <p:sp>
          <p:nvSpPr>
            <p:cNvPr id="91" name="Vrije vorm: vorm 90">
              <a:extLst>
                <a:ext uri="{FF2B5EF4-FFF2-40B4-BE49-F238E27FC236}">
                  <a16:creationId xmlns:a16="http://schemas.microsoft.com/office/drawing/2014/main" id="{907E9EFD-F982-EF1D-2DB1-60531C70ACD3}"/>
                </a:ext>
              </a:extLst>
            </p:cNvPr>
            <p:cNvSpPr/>
            <p:nvPr/>
          </p:nvSpPr>
          <p:spPr>
            <a:xfrm>
              <a:off x="9806178" y="3938682"/>
              <a:ext cx="570357" cy="857821"/>
            </a:xfrm>
            <a:custGeom>
              <a:avLst/>
              <a:gdLst>
                <a:gd name="connsiteX0" fmla="*/ 570357 w 570357"/>
                <a:gd name="connsiteY0" fmla="*/ 857822 h 857821"/>
                <a:gd name="connsiteX1" fmla="*/ 0 w 570357"/>
                <a:gd name="connsiteY1" fmla="*/ 0 h 857821"/>
              </a:gdLst>
              <a:ahLst/>
              <a:cxnLst>
                <a:cxn ang="0">
                  <a:pos x="connsiteX0" y="connsiteY0"/>
                </a:cxn>
                <a:cxn ang="0">
                  <a:pos x="connsiteX1" y="connsiteY1"/>
                </a:cxn>
              </a:cxnLst>
              <a:rect l="l" t="t" r="r" b="b"/>
              <a:pathLst>
                <a:path w="570357" h="857821">
                  <a:moveTo>
                    <a:pt x="570357" y="857822"/>
                  </a:moveTo>
                  <a:lnTo>
                    <a:pt x="0" y="0"/>
                  </a:lnTo>
                </a:path>
              </a:pathLst>
            </a:custGeom>
            <a:noFill/>
            <a:ln w="28575"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B076FFD5-DCA7-AF6C-ECD2-0ED2A4ACD14E}"/>
                </a:ext>
              </a:extLst>
            </p:cNvPr>
            <p:cNvSpPr/>
            <p:nvPr/>
          </p:nvSpPr>
          <p:spPr>
            <a:xfrm>
              <a:off x="8625839" y="3938682"/>
              <a:ext cx="570357" cy="857821"/>
            </a:xfrm>
            <a:custGeom>
              <a:avLst/>
              <a:gdLst>
                <a:gd name="connsiteX0" fmla="*/ 570357 w 570357"/>
                <a:gd name="connsiteY0" fmla="*/ 0 h 857821"/>
                <a:gd name="connsiteX1" fmla="*/ 0 w 570357"/>
                <a:gd name="connsiteY1" fmla="*/ 857822 h 857821"/>
              </a:gdLst>
              <a:ahLst/>
              <a:cxnLst>
                <a:cxn ang="0">
                  <a:pos x="connsiteX0" y="connsiteY0"/>
                </a:cxn>
                <a:cxn ang="0">
                  <a:pos x="connsiteX1" y="connsiteY1"/>
                </a:cxn>
              </a:cxnLst>
              <a:rect l="l" t="t" r="r" b="b"/>
              <a:pathLst>
                <a:path w="570357" h="857821">
                  <a:moveTo>
                    <a:pt x="570357" y="0"/>
                  </a:moveTo>
                  <a:lnTo>
                    <a:pt x="0" y="857822"/>
                  </a:lnTo>
                </a:path>
              </a:pathLst>
            </a:custGeom>
            <a:noFill/>
            <a:ln w="28575"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B034678C-72D9-0ABF-E4BC-631672113267}"/>
                </a:ext>
              </a:extLst>
            </p:cNvPr>
            <p:cNvSpPr/>
            <p:nvPr/>
          </p:nvSpPr>
          <p:spPr>
            <a:xfrm>
              <a:off x="9778746" y="3938682"/>
              <a:ext cx="707421" cy="9525"/>
            </a:xfrm>
            <a:custGeom>
              <a:avLst/>
              <a:gdLst>
                <a:gd name="connsiteX0" fmla="*/ 707421 w 707421"/>
                <a:gd name="connsiteY0" fmla="*/ 0 h 9525"/>
                <a:gd name="connsiteX1" fmla="*/ 0 w 707421"/>
                <a:gd name="connsiteY1" fmla="*/ 0 h 9525"/>
              </a:gdLst>
              <a:ahLst/>
              <a:cxnLst>
                <a:cxn ang="0">
                  <a:pos x="connsiteX0" y="connsiteY0"/>
                </a:cxn>
                <a:cxn ang="0">
                  <a:pos x="connsiteX1" y="connsiteY1"/>
                </a:cxn>
              </a:cxnLst>
              <a:rect l="l" t="t" r="r" b="b"/>
              <a:pathLst>
                <a:path w="707421" h="9525">
                  <a:moveTo>
                    <a:pt x="707421" y="0"/>
                  </a:moveTo>
                  <a:lnTo>
                    <a:pt x="0" y="0"/>
                  </a:lnTo>
                </a:path>
              </a:pathLst>
            </a:custGeom>
            <a:noFill/>
            <a:ln w="28575" cap="rnd">
              <a:solidFill>
                <a:srgbClr val="FA0F0E"/>
              </a:solidFill>
              <a:prstDash val="solid"/>
              <a:round/>
            </a:ln>
          </p:spPr>
          <p:txBody>
            <a:bodyPr rtlCol="0" anchor="ctr"/>
            <a:lstStyle/>
            <a:p>
              <a:endParaRPr lang="nl-NL"/>
            </a:p>
          </p:txBody>
        </p:sp>
      </p:grpSp>
      <p:sp>
        <p:nvSpPr>
          <p:cNvPr id="94" name="TextBox 2">
            <a:extLst>
              <a:ext uri="{FF2B5EF4-FFF2-40B4-BE49-F238E27FC236}">
                <a16:creationId xmlns:a16="http://schemas.microsoft.com/office/drawing/2014/main" id="{2A6A0526-27EE-DEE6-C9AF-B380952CE7FF}"/>
              </a:ext>
            </a:extLst>
          </p:cNvPr>
          <p:cNvSpPr txBox="1"/>
          <p:nvPr/>
        </p:nvSpPr>
        <p:spPr>
          <a:xfrm>
            <a:off x="4220918" y="4544349"/>
            <a:ext cx="3750164" cy="1357423"/>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Lege flessen </a:t>
            </a:r>
          </a:p>
          <a:p>
            <a:pPr algn="ctr">
              <a:lnSpc>
                <a:spcPts val="3500"/>
              </a:lnSpc>
            </a:pPr>
            <a:r>
              <a:rPr lang="nl-NL" sz="3200">
                <a:solidFill>
                  <a:schemeClr val="tx2"/>
                </a:solidFill>
                <a:latin typeface="Visby CF Bold" pitchFamily="50" charset="0"/>
                <a:ea typeface="Visby CF 2"/>
                <a:cs typeface="Visby CF 2"/>
                <a:sym typeface="Visby CF 2"/>
              </a:rPr>
              <a:t>en blikjes inzamelen</a:t>
            </a:r>
          </a:p>
        </p:txBody>
      </p:sp>
      <p:sp>
        <p:nvSpPr>
          <p:cNvPr id="95" name="TextBox 2">
            <a:extLst>
              <a:ext uri="{FF2B5EF4-FFF2-40B4-BE49-F238E27FC236}">
                <a16:creationId xmlns:a16="http://schemas.microsoft.com/office/drawing/2014/main" id="{1FE449FB-93C9-4DF9-9EC2-621CC6A7608B}"/>
              </a:ext>
            </a:extLst>
          </p:cNvPr>
          <p:cNvSpPr txBox="1"/>
          <p:nvPr/>
        </p:nvSpPr>
        <p:spPr>
          <a:xfrm>
            <a:off x="7881959" y="4544349"/>
            <a:ext cx="3750164" cy="1357423"/>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Met school een sponsorloop organiseren</a:t>
            </a:r>
          </a:p>
        </p:txBody>
      </p:sp>
    </p:spTree>
    <p:extLst>
      <p:ext uri="{BB962C8B-B14F-4D97-AF65-F5344CB8AC3E}">
        <p14:creationId xmlns:p14="http://schemas.microsoft.com/office/powerpoint/2010/main" val="36781536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grpId="0" nodeType="click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8000" fill="hold" nodeType="afterEffect" p14:presetBounceEnd="56000">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14:bounceEnd="56000">
                                          <p:cBhvr additive="base">
                                            <p:cTn id="12" dur="500" fill="hold"/>
                                            <p:tgtEl>
                                              <p:spTgt spid="15"/>
                                            </p:tgtEl>
                                            <p:attrNameLst>
                                              <p:attrName>ppt_x</p:attrName>
                                            </p:attrNameLst>
                                          </p:cBhvr>
                                          <p:tavLst>
                                            <p:tav tm="0">
                                              <p:val>
                                                <p:strVal val="#ppt_x"/>
                                              </p:val>
                                            </p:tav>
                                            <p:tav tm="100000">
                                              <p:val>
                                                <p:strVal val="#ppt_x"/>
                                              </p:val>
                                            </p:tav>
                                          </p:tavLst>
                                        </p:anim>
                                        <p:anim calcmode="lin" valueType="num" p14:bounceEnd="56000">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14:presetBounceEnd="50000">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14:bounceEnd="50000">
                                          <p:cBhvr additive="base">
                                            <p:cTn id="18" dur="500" fill="hold"/>
                                            <p:tgtEl>
                                              <p:spTgt spid="94"/>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9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1" accel="58000" fill="hold" nodeType="afterEffect" p14:presetBounceEnd="56000">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14:bounceEnd="56000">
                                          <p:cBhvr additive="base">
                                            <p:cTn id="23" dur="500" fill="hold"/>
                                            <p:tgtEl>
                                              <p:spTgt spid="35"/>
                                            </p:tgtEl>
                                            <p:attrNameLst>
                                              <p:attrName>ppt_x</p:attrName>
                                            </p:attrNameLst>
                                          </p:cBhvr>
                                          <p:tavLst>
                                            <p:tav tm="0">
                                              <p:val>
                                                <p:strVal val="#ppt_x"/>
                                              </p:val>
                                            </p:tav>
                                            <p:tav tm="100000">
                                              <p:val>
                                                <p:strVal val="#ppt_x"/>
                                              </p:val>
                                            </p:tav>
                                          </p:tavLst>
                                        </p:anim>
                                        <p:anim calcmode="lin" valueType="num" p14:bounceEnd="56000">
                                          <p:cBhvr additive="base">
                                            <p:cTn id="2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50000" fill="hold" grpId="0" nodeType="clickEffect" p14:presetBounceEnd="50000">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14:bounceEnd="50000">
                                          <p:cBhvr additive="base">
                                            <p:cTn id="29" dur="500" fill="hold"/>
                                            <p:tgtEl>
                                              <p:spTgt spid="95"/>
                                            </p:tgtEl>
                                            <p:attrNameLst>
                                              <p:attrName>ppt_x</p:attrName>
                                            </p:attrNameLst>
                                          </p:cBhvr>
                                          <p:tavLst>
                                            <p:tav tm="0">
                                              <p:val>
                                                <p:strVal val="1+#ppt_w/2"/>
                                              </p:val>
                                            </p:tav>
                                            <p:tav tm="100000">
                                              <p:val>
                                                <p:strVal val="#ppt_x"/>
                                              </p:val>
                                            </p:tav>
                                          </p:tavLst>
                                        </p:anim>
                                        <p:anim calcmode="lin" valueType="num" p14:bounceEnd="50000">
                                          <p:cBhvr additive="base">
                                            <p:cTn id="30" dur="500" fill="hold"/>
                                            <p:tgtEl>
                                              <p:spTgt spid="95"/>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1" accel="58000" fill="hold" nodeType="afterEffect" p14:presetBounceEnd="56000">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14:bounceEnd="56000">
                                          <p:cBhvr additive="base">
                                            <p:cTn id="34" dur="500" fill="hold"/>
                                            <p:tgtEl>
                                              <p:spTgt spid="49"/>
                                            </p:tgtEl>
                                            <p:attrNameLst>
                                              <p:attrName>ppt_x</p:attrName>
                                            </p:attrNameLst>
                                          </p:cBhvr>
                                          <p:tavLst>
                                            <p:tav tm="0">
                                              <p:val>
                                                <p:strVal val="#ppt_x"/>
                                              </p:val>
                                            </p:tav>
                                            <p:tav tm="100000">
                                              <p:val>
                                                <p:strVal val="#ppt_x"/>
                                              </p:val>
                                            </p:tav>
                                          </p:tavLst>
                                        </p:anim>
                                        <p:anim calcmode="lin" valueType="num" p14:bounceEnd="56000">
                                          <p:cBhvr additive="base">
                                            <p:cTn id="35"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4" grpId="0"/>
          <p:bldP spid="9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800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stCondLst>
                                        <p:cond delay="0"/>
                                      </p:stCondLst>
                                      <p:childTnLst>
                                        <p:set>
                                          <p:cBhvr>
                                            <p:cTn id="17" dur="1" fill="hold">
                                              <p:stCondLst>
                                                <p:cond delay="0"/>
                                              </p:stCondLst>
                                            </p:cTn>
                                            <p:tgtEl>
                                              <p:spTgt spid="94"/>
                                            </p:tgtEl>
                                            <p:attrNameLst>
                                              <p:attrName>style.visibility</p:attrName>
                                            </p:attrNameLst>
                                          </p:cBhvr>
                                          <p:to>
                                            <p:strVal val="visible"/>
                                          </p:to>
                                        </p:set>
                                        <p:anim calcmode="lin" valueType="num">
                                          <p:cBhvr additive="base">
                                            <p:cTn id="18" dur="500" fill="hold"/>
                                            <p:tgtEl>
                                              <p:spTgt spid="94"/>
                                            </p:tgtEl>
                                            <p:attrNameLst>
                                              <p:attrName>ppt_x</p:attrName>
                                            </p:attrNameLst>
                                          </p:cBhvr>
                                          <p:tavLst>
                                            <p:tav tm="0">
                                              <p:val>
                                                <p:strVal val="1+#ppt_w/2"/>
                                              </p:val>
                                            </p:tav>
                                            <p:tav tm="100000">
                                              <p:val>
                                                <p:strVal val="#ppt_x"/>
                                              </p:val>
                                            </p:tav>
                                          </p:tavLst>
                                        </p:anim>
                                        <p:anim calcmode="lin" valueType="num">
                                          <p:cBhvr additive="base">
                                            <p:cTn id="19" dur="500" fill="hold"/>
                                            <p:tgtEl>
                                              <p:spTgt spid="9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1" accel="5800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50000" fill="hold" grpId="0" nodeType="clickEffect">
                                      <p:stCondLst>
                                        <p:cond delay="0"/>
                                      </p:stCondLst>
                                      <p:childTnLst>
                                        <p:set>
                                          <p:cBhvr>
                                            <p:cTn id="28" dur="1" fill="hold">
                                              <p:stCondLst>
                                                <p:cond delay="0"/>
                                              </p:stCondLst>
                                            </p:cTn>
                                            <p:tgtEl>
                                              <p:spTgt spid="95"/>
                                            </p:tgtEl>
                                            <p:attrNameLst>
                                              <p:attrName>style.visibility</p:attrName>
                                            </p:attrNameLst>
                                          </p:cBhvr>
                                          <p:to>
                                            <p:strVal val="visible"/>
                                          </p:to>
                                        </p:set>
                                        <p:anim calcmode="lin" valueType="num">
                                          <p:cBhvr additive="base">
                                            <p:cTn id="29" dur="500" fill="hold"/>
                                            <p:tgtEl>
                                              <p:spTgt spid="95"/>
                                            </p:tgtEl>
                                            <p:attrNameLst>
                                              <p:attrName>ppt_x</p:attrName>
                                            </p:attrNameLst>
                                          </p:cBhvr>
                                          <p:tavLst>
                                            <p:tav tm="0">
                                              <p:val>
                                                <p:strVal val="1+#ppt_w/2"/>
                                              </p:val>
                                            </p:tav>
                                            <p:tav tm="100000">
                                              <p:val>
                                                <p:strVal val="#ppt_x"/>
                                              </p:val>
                                            </p:tav>
                                          </p:tavLst>
                                        </p:anim>
                                        <p:anim calcmode="lin" valueType="num">
                                          <p:cBhvr additive="base">
                                            <p:cTn id="30" dur="500" fill="hold"/>
                                            <p:tgtEl>
                                              <p:spTgt spid="95"/>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1" accel="58000"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ppt_x"/>
                                              </p:val>
                                            </p:tav>
                                            <p:tav tm="100000">
                                              <p:val>
                                                <p:strVal val="#ppt_x"/>
                                              </p:val>
                                            </p:tav>
                                          </p:tavLst>
                                        </p:anim>
                                        <p:anim calcmode="lin" valueType="num">
                                          <p:cBhvr additive="base">
                                            <p:cTn id="35"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4" grpId="0"/>
          <p:bldP spid="9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3F781-2C5E-0E30-171C-E16877B18FE6}"/>
            </a:ext>
          </a:extLst>
        </p:cNvPr>
        <p:cNvGrpSpPr/>
        <p:nvPr/>
      </p:nvGrpSpPr>
      <p:grpSpPr>
        <a:xfrm>
          <a:off x="0" y="0"/>
          <a:ext cx="0" cy="0"/>
          <a:chOff x="0" y="0"/>
          <a:chExt cx="0" cy="0"/>
        </a:xfrm>
      </p:grpSpPr>
      <p:grpSp>
        <p:nvGrpSpPr>
          <p:cNvPr id="2" name="Groep 1">
            <a:extLst>
              <a:ext uri="{FF2B5EF4-FFF2-40B4-BE49-F238E27FC236}">
                <a16:creationId xmlns:a16="http://schemas.microsoft.com/office/drawing/2014/main" id="{EF080FA1-FB4F-5697-84C4-7BE3ACE0678C}"/>
              </a:ext>
            </a:extLst>
          </p:cNvPr>
          <p:cNvGrpSpPr>
            <a:grpSpLocks noChangeAspect="1"/>
          </p:cNvGrpSpPr>
          <p:nvPr/>
        </p:nvGrpSpPr>
        <p:grpSpPr>
          <a:xfrm rot="10800000">
            <a:off x="-1" y="304759"/>
            <a:ext cx="2637899" cy="648004"/>
            <a:chOff x="5102693" y="2667001"/>
            <a:chExt cx="2637903" cy="648005"/>
          </a:xfrm>
          <a:solidFill>
            <a:schemeClr val="tx1"/>
          </a:solidFill>
        </p:grpSpPr>
        <p:sp>
          <p:nvSpPr>
            <p:cNvPr id="3" name="Rechthoek 2">
              <a:extLst>
                <a:ext uri="{FF2B5EF4-FFF2-40B4-BE49-F238E27FC236}">
                  <a16:creationId xmlns:a16="http://schemas.microsoft.com/office/drawing/2014/main" id="{04AB1185-226C-84DE-E8B6-86AF371BECA0}"/>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D2C10D02-1562-642C-C34B-884A05670318}"/>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A7255F41-0698-11BE-38CD-17EA156441FE}"/>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Hoe kun je geld inzamelen?</a:t>
            </a:r>
          </a:p>
        </p:txBody>
      </p:sp>
      <p:grpSp>
        <p:nvGrpSpPr>
          <p:cNvPr id="6" name="Groep 5">
            <a:extLst>
              <a:ext uri="{FF2B5EF4-FFF2-40B4-BE49-F238E27FC236}">
                <a16:creationId xmlns:a16="http://schemas.microsoft.com/office/drawing/2014/main" id="{FF68A117-EFA2-5B0D-5C35-B8ADC1814964}"/>
              </a:ext>
            </a:extLst>
          </p:cNvPr>
          <p:cNvGrpSpPr>
            <a:grpSpLocks noChangeAspect="1"/>
          </p:cNvGrpSpPr>
          <p:nvPr/>
        </p:nvGrpSpPr>
        <p:grpSpPr>
          <a:xfrm>
            <a:off x="9431485" y="304762"/>
            <a:ext cx="2760516" cy="648000"/>
            <a:chOff x="5102693" y="2667001"/>
            <a:chExt cx="2760521" cy="648001"/>
          </a:xfrm>
          <a:solidFill>
            <a:schemeClr val="tx1"/>
          </a:solidFill>
        </p:grpSpPr>
        <p:sp>
          <p:nvSpPr>
            <p:cNvPr id="7" name="Rechthoek 6">
              <a:extLst>
                <a:ext uri="{FF2B5EF4-FFF2-40B4-BE49-F238E27FC236}">
                  <a16:creationId xmlns:a16="http://schemas.microsoft.com/office/drawing/2014/main" id="{3BC0C671-490C-AB63-7FE7-AB205DD6A3A7}"/>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8" name="Vrije vorm: vorm 7">
              <a:extLst>
                <a:ext uri="{FF2B5EF4-FFF2-40B4-BE49-F238E27FC236}">
                  <a16:creationId xmlns:a16="http://schemas.microsoft.com/office/drawing/2014/main" id="{D3B60161-677B-8636-E884-9AE1C84AAF1E}"/>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5" name="Graphic 9">
            <a:extLst>
              <a:ext uri="{FF2B5EF4-FFF2-40B4-BE49-F238E27FC236}">
                <a16:creationId xmlns:a16="http://schemas.microsoft.com/office/drawing/2014/main" id="{612E4900-2371-1821-AC47-5054D062C7CD}"/>
              </a:ext>
            </a:extLst>
          </p:cNvPr>
          <p:cNvGrpSpPr/>
          <p:nvPr/>
        </p:nvGrpSpPr>
        <p:grpSpPr>
          <a:xfrm>
            <a:off x="675119" y="3939227"/>
            <a:ext cx="2023119" cy="1579907"/>
            <a:chOff x="1371528" y="2388012"/>
            <a:chExt cx="3084267" cy="2408586"/>
          </a:xfrm>
        </p:grpSpPr>
        <p:grpSp>
          <p:nvGrpSpPr>
            <p:cNvPr id="17" name="Graphic 9">
              <a:extLst>
                <a:ext uri="{FF2B5EF4-FFF2-40B4-BE49-F238E27FC236}">
                  <a16:creationId xmlns:a16="http://schemas.microsoft.com/office/drawing/2014/main" id="{27EEAC58-45C8-A68F-8AD5-602C88BB7807}"/>
                </a:ext>
              </a:extLst>
            </p:cNvPr>
            <p:cNvGrpSpPr/>
            <p:nvPr/>
          </p:nvGrpSpPr>
          <p:grpSpPr>
            <a:xfrm>
              <a:off x="2666928" y="2388012"/>
              <a:ext cx="1788867" cy="1989486"/>
              <a:chOff x="2666928" y="2388012"/>
              <a:chExt cx="1788867" cy="1989486"/>
            </a:xfrm>
          </p:grpSpPr>
          <p:sp>
            <p:nvSpPr>
              <p:cNvPr id="18" name="Vrije vorm: vorm 17">
                <a:extLst>
                  <a:ext uri="{FF2B5EF4-FFF2-40B4-BE49-F238E27FC236}">
                    <a16:creationId xmlns:a16="http://schemas.microsoft.com/office/drawing/2014/main" id="{622A61ED-A41C-8BB2-4D3C-C9D474927A72}"/>
                  </a:ext>
                </a:extLst>
              </p:cNvPr>
              <p:cNvSpPr/>
              <p:nvPr/>
            </p:nvSpPr>
            <p:spPr>
              <a:xfrm>
                <a:off x="2877121" y="3404710"/>
                <a:ext cx="1368551" cy="972788"/>
              </a:xfrm>
              <a:custGeom>
                <a:avLst/>
                <a:gdLst>
                  <a:gd name="connsiteX0" fmla="*/ 1368552 w 1368551"/>
                  <a:gd name="connsiteY0" fmla="*/ 390525 h 972788"/>
                  <a:gd name="connsiteX1" fmla="*/ 1221677 w 1368551"/>
                  <a:gd name="connsiteY1" fmla="*/ 904589 h 972788"/>
                  <a:gd name="connsiteX2" fmla="*/ 1131284 w 1368551"/>
                  <a:gd name="connsiteY2" fmla="*/ 972788 h 972788"/>
                  <a:gd name="connsiteX3" fmla="*/ 237268 w 1368551"/>
                  <a:gd name="connsiteY3" fmla="*/ 972788 h 972788"/>
                  <a:gd name="connsiteX4" fmla="*/ 146875 w 1368551"/>
                  <a:gd name="connsiteY4" fmla="*/ 904589 h 972788"/>
                  <a:gd name="connsiteX5" fmla="*/ 0 w 1368551"/>
                  <a:gd name="connsiteY5" fmla="*/ 390525 h 972788"/>
                  <a:gd name="connsiteX6" fmla="*/ 684276 w 1368551"/>
                  <a:gd name="connsiteY6" fmla="*/ 0 h 972788"/>
                  <a:gd name="connsiteX7" fmla="*/ 1368552 w 1368551"/>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1" h="972788">
                    <a:moveTo>
                      <a:pt x="1368552" y="390525"/>
                    </a:moveTo>
                    <a:lnTo>
                      <a:pt x="1221677" y="904589"/>
                    </a:lnTo>
                    <a:cubicBezTo>
                      <a:pt x="1210151" y="944975"/>
                      <a:pt x="1173194" y="972788"/>
                      <a:pt x="1131284" y="972788"/>
                    </a:cubicBezTo>
                    <a:lnTo>
                      <a:pt x="237268" y="972788"/>
                    </a:lnTo>
                    <a:cubicBezTo>
                      <a:pt x="195263" y="972788"/>
                      <a:pt x="158401" y="944975"/>
                      <a:pt x="146875"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88342297-F317-0E47-50DB-787A39D92E3D}"/>
                  </a:ext>
                </a:extLst>
              </p:cNvPr>
              <p:cNvSpPr/>
              <p:nvPr/>
            </p:nvSpPr>
            <p:spPr>
              <a:xfrm>
                <a:off x="2666928" y="2872453"/>
                <a:ext cx="1788867" cy="944162"/>
              </a:xfrm>
              <a:custGeom>
                <a:avLst/>
                <a:gdLst>
                  <a:gd name="connsiteX0" fmla="*/ 1788486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10 h 944162"/>
                  <a:gd name="connsiteX4" fmla="*/ 690825 w 1788867"/>
                  <a:gd name="connsiteY4" fmla="*/ 878300 h 944162"/>
                  <a:gd name="connsiteX5" fmla="*/ 612434 w 1788867"/>
                  <a:gd name="connsiteY5" fmla="*/ 799910 h 944162"/>
                  <a:gd name="connsiteX6" fmla="*/ 329446 w 1788867"/>
                  <a:gd name="connsiteY6" fmla="*/ 941641 h 944162"/>
                  <a:gd name="connsiteX7" fmla="*/ 357 w 1788867"/>
                  <a:gd name="connsiteY7" fmla="*/ 643319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6" y="611886"/>
                    </a:moveTo>
                    <a:cubicBezTo>
                      <a:pt x="1796963" y="785146"/>
                      <a:pt x="1663327" y="932498"/>
                      <a:pt x="1490067" y="940880"/>
                    </a:cubicBezTo>
                    <a:cubicBezTo>
                      <a:pt x="1479875" y="941356"/>
                      <a:pt x="1469589" y="941356"/>
                      <a:pt x="1459397" y="940880"/>
                    </a:cubicBezTo>
                    <a:cubicBezTo>
                      <a:pt x="1348049" y="941261"/>
                      <a:pt x="1243179" y="888968"/>
                      <a:pt x="1176409" y="799910"/>
                    </a:cubicBezTo>
                    <a:cubicBezTo>
                      <a:pt x="1064014" y="955643"/>
                      <a:pt x="846558" y="990790"/>
                      <a:pt x="690825" y="878300"/>
                    </a:cubicBezTo>
                    <a:cubicBezTo>
                      <a:pt x="660630" y="856488"/>
                      <a:pt x="634151" y="830009"/>
                      <a:pt x="612434" y="799910"/>
                    </a:cubicBezTo>
                    <a:cubicBezTo>
                      <a:pt x="545854" y="889254"/>
                      <a:pt x="440888" y="941927"/>
                      <a:pt x="329446" y="941641"/>
                    </a:cubicBezTo>
                    <a:cubicBezTo>
                      <a:pt x="156186" y="950119"/>
                      <a:pt x="8834" y="816578"/>
                      <a:pt x="357" y="643319"/>
                    </a:cubicBezTo>
                    <a:cubicBezTo>
                      <a:pt x="-119" y="632841"/>
                      <a:pt x="-119" y="622364"/>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0" name="Graphic 9">
                <a:extLst>
                  <a:ext uri="{FF2B5EF4-FFF2-40B4-BE49-F238E27FC236}">
                    <a16:creationId xmlns:a16="http://schemas.microsoft.com/office/drawing/2014/main" id="{EC4699E1-9DDE-8656-68F2-F24B573EC92C}"/>
                  </a:ext>
                </a:extLst>
              </p:cNvPr>
              <p:cNvGrpSpPr/>
              <p:nvPr/>
            </p:nvGrpSpPr>
            <p:grpSpPr>
              <a:xfrm>
                <a:off x="3279362" y="2388012"/>
                <a:ext cx="564070" cy="1989391"/>
                <a:chOff x="3279362" y="2388012"/>
                <a:chExt cx="564070" cy="1989391"/>
              </a:xfrm>
            </p:grpSpPr>
            <p:sp>
              <p:nvSpPr>
                <p:cNvPr id="21" name="Vrije vorm: vorm 20">
                  <a:extLst>
                    <a:ext uri="{FF2B5EF4-FFF2-40B4-BE49-F238E27FC236}">
                      <a16:creationId xmlns:a16="http://schemas.microsoft.com/office/drawing/2014/main" id="{3BAA2945-DDDD-D4D5-2D96-4D8F8187AA40}"/>
                    </a:ext>
                  </a:extLst>
                </p:cNvPr>
                <p:cNvSpPr/>
                <p:nvPr/>
              </p:nvSpPr>
              <p:spPr>
                <a:xfrm>
                  <a:off x="3279362" y="36723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3ECC4BF8-B516-CC9E-742F-A062C8394F7B}"/>
                    </a:ext>
                  </a:extLst>
                </p:cNvPr>
                <p:cNvSpPr/>
                <p:nvPr/>
              </p:nvSpPr>
              <p:spPr>
                <a:xfrm>
                  <a:off x="3749420" y="36723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AC1F9295-6155-2374-AF1A-7F0D1D4C2595}"/>
                    </a:ext>
                  </a:extLst>
                </p:cNvPr>
                <p:cNvSpPr/>
                <p:nvPr/>
              </p:nvSpPr>
              <p:spPr>
                <a:xfrm>
                  <a:off x="3316986" y="2631471"/>
                  <a:ext cx="486917" cy="486917"/>
                </a:xfrm>
                <a:custGeom>
                  <a:avLst/>
                  <a:gdLst>
                    <a:gd name="connsiteX0" fmla="*/ 0 w 486917"/>
                    <a:gd name="connsiteY0" fmla="*/ 243459 h 486917"/>
                    <a:gd name="connsiteX1" fmla="*/ 243459 w 486917"/>
                    <a:gd name="connsiteY1" fmla="*/ 486918 h 486917"/>
                    <a:gd name="connsiteX2" fmla="*/ 486918 w 486917"/>
                    <a:gd name="connsiteY2" fmla="*/ 243459 h 486917"/>
                    <a:gd name="connsiteX3" fmla="*/ 243459 w 486917"/>
                    <a:gd name="connsiteY3" fmla="*/ 0 h 486917"/>
                    <a:gd name="connsiteX4" fmla="*/ 0 w 486917"/>
                    <a:gd name="connsiteY4" fmla="*/ 243459 h 48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7" h="486917">
                      <a:moveTo>
                        <a:pt x="0" y="243459"/>
                      </a:moveTo>
                      <a:cubicBezTo>
                        <a:pt x="0" y="377952"/>
                        <a:pt x="109061" y="486918"/>
                        <a:pt x="243459" y="486918"/>
                      </a:cubicBezTo>
                      <a:cubicBezTo>
                        <a:pt x="377857" y="486918"/>
                        <a:pt x="486918" y="377857"/>
                        <a:pt x="486918" y="243459"/>
                      </a:cubicBezTo>
                      <a:cubicBezTo>
                        <a:pt x="486918" y="109061"/>
                        <a:pt x="377857" y="0"/>
                        <a:pt x="243459" y="0"/>
                      </a:cubicBezTo>
                      <a:cubicBezTo>
                        <a:pt x="109061" y="0"/>
                        <a:pt x="0" y="109061"/>
                        <a:pt x="0"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1A0CF3CB-67AA-E4B6-8494-0B230E31297B}"/>
                    </a:ext>
                  </a:extLst>
                </p:cNvPr>
                <p:cNvSpPr/>
                <p:nvPr/>
              </p:nvSpPr>
              <p:spPr>
                <a:xfrm>
                  <a:off x="3420713" y="2716148"/>
                  <a:ext cx="127063" cy="127063"/>
                </a:xfrm>
                <a:custGeom>
                  <a:avLst/>
                  <a:gdLst>
                    <a:gd name="connsiteX0" fmla="*/ 0 w 127063"/>
                    <a:gd name="connsiteY0" fmla="*/ 63532 h 127063"/>
                    <a:gd name="connsiteX1" fmla="*/ 63532 w 127063"/>
                    <a:gd name="connsiteY1" fmla="*/ 127063 h 127063"/>
                    <a:gd name="connsiteX2" fmla="*/ 127063 w 127063"/>
                    <a:gd name="connsiteY2" fmla="*/ 63532 h 127063"/>
                    <a:gd name="connsiteX3" fmla="*/ 63532 w 127063"/>
                    <a:gd name="connsiteY3" fmla="*/ 0 h 127063"/>
                    <a:gd name="connsiteX4" fmla="*/ 0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0" y="63532"/>
                      </a:moveTo>
                      <a:cubicBezTo>
                        <a:pt x="0" y="98679"/>
                        <a:pt x="28480" y="127063"/>
                        <a:pt x="63532" y="127063"/>
                      </a:cubicBezTo>
                      <a:cubicBezTo>
                        <a:pt x="98584" y="127063"/>
                        <a:pt x="127063" y="98584"/>
                        <a:pt x="127063" y="63532"/>
                      </a:cubicBezTo>
                      <a:cubicBezTo>
                        <a:pt x="127063" y="28480"/>
                        <a:pt x="98584" y="0"/>
                        <a:pt x="63532" y="0"/>
                      </a:cubicBezTo>
                      <a:cubicBezTo>
                        <a:pt x="28480" y="0"/>
                        <a:pt x="0" y="28480"/>
                        <a:pt x="0"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120962B5-A85E-058A-17A1-F27E16F82D52}"/>
                    </a:ext>
                  </a:extLst>
                </p:cNvPr>
                <p:cNvSpPr/>
                <p:nvPr/>
              </p:nvSpPr>
              <p:spPr>
                <a:xfrm>
                  <a:off x="3560445" y="2388012"/>
                  <a:ext cx="243458" cy="243459"/>
                </a:xfrm>
                <a:custGeom>
                  <a:avLst/>
                  <a:gdLst>
                    <a:gd name="connsiteX0" fmla="*/ 0 w 243458"/>
                    <a:gd name="connsiteY0" fmla="*/ 243459 h 243459"/>
                    <a:gd name="connsiteX1" fmla="*/ 243459 w 243458"/>
                    <a:gd name="connsiteY1" fmla="*/ 0 h 243459"/>
                  </a:gdLst>
                  <a:ahLst/>
                  <a:cxnLst>
                    <a:cxn ang="0">
                      <a:pos x="connsiteX0" y="connsiteY0"/>
                    </a:cxn>
                    <a:cxn ang="0">
                      <a:pos x="connsiteX1" y="connsiteY1"/>
                    </a:cxn>
                  </a:cxnLst>
                  <a:rect l="l" t="t" r="r" b="b"/>
                  <a:pathLst>
                    <a:path w="243458" h="243459">
                      <a:moveTo>
                        <a:pt x="0" y="243459"/>
                      </a:moveTo>
                      <a:cubicBezTo>
                        <a:pt x="0" y="108966"/>
                        <a:pt x="109061" y="0"/>
                        <a:pt x="243459" y="0"/>
                      </a:cubicBezTo>
                    </a:path>
                  </a:pathLst>
                </a:custGeom>
                <a:noFill/>
                <a:ln w="38100" cap="rnd">
                  <a:solidFill>
                    <a:srgbClr val="FA0F0E"/>
                  </a:solidFill>
                  <a:prstDash val="solid"/>
                  <a:round/>
                </a:ln>
              </p:spPr>
              <p:txBody>
                <a:bodyPr rtlCol="0" anchor="ctr"/>
                <a:lstStyle/>
                <a:p>
                  <a:endParaRPr lang="nl-NL"/>
                </a:p>
              </p:txBody>
            </p:sp>
          </p:grpSp>
        </p:grpSp>
        <p:grpSp>
          <p:nvGrpSpPr>
            <p:cNvPr id="26" name="Graphic 9">
              <a:extLst>
                <a:ext uri="{FF2B5EF4-FFF2-40B4-BE49-F238E27FC236}">
                  <a16:creationId xmlns:a16="http://schemas.microsoft.com/office/drawing/2014/main" id="{06AF2371-2082-21DB-AB6F-2E3A3B0A8E21}"/>
                </a:ext>
              </a:extLst>
            </p:cNvPr>
            <p:cNvGrpSpPr/>
            <p:nvPr/>
          </p:nvGrpSpPr>
          <p:grpSpPr>
            <a:xfrm>
              <a:off x="1371528" y="2807016"/>
              <a:ext cx="1788867" cy="1989581"/>
              <a:chOff x="1371528" y="2807016"/>
              <a:chExt cx="1788867" cy="1989581"/>
            </a:xfrm>
          </p:grpSpPr>
          <p:sp>
            <p:nvSpPr>
              <p:cNvPr id="27" name="Vrije vorm: vorm 26">
                <a:extLst>
                  <a:ext uri="{FF2B5EF4-FFF2-40B4-BE49-F238E27FC236}">
                    <a16:creationId xmlns:a16="http://schemas.microsoft.com/office/drawing/2014/main" id="{8EC1D8F4-324D-B20D-C8EE-27E4D58D5805}"/>
                  </a:ext>
                </a:extLst>
              </p:cNvPr>
              <p:cNvSpPr/>
              <p:nvPr/>
            </p:nvSpPr>
            <p:spPr>
              <a:xfrm>
                <a:off x="1581721" y="3823810"/>
                <a:ext cx="1368552" cy="972788"/>
              </a:xfrm>
              <a:custGeom>
                <a:avLst/>
                <a:gdLst>
                  <a:gd name="connsiteX0" fmla="*/ 1368552 w 1368552"/>
                  <a:gd name="connsiteY0" fmla="*/ 390525 h 972788"/>
                  <a:gd name="connsiteX1" fmla="*/ 1221677 w 1368552"/>
                  <a:gd name="connsiteY1" fmla="*/ 904589 h 972788"/>
                  <a:gd name="connsiteX2" fmla="*/ 1131284 w 1368552"/>
                  <a:gd name="connsiteY2" fmla="*/ 972788 h 972788"/>
                  <a:gd name="connsiteX3" fmla="*/ 237268 w 1368552"/>
                  <a:gd name="connsiteY3" fmla="*/ 972788 h 972788"/>
                  <a:gd name="connsiteX4" fmla="*/ 146876 w 1368552"/>
                  <a:gd name="connsiteY4" fmla="*/ 904589 h 972788"/>
                  <a:gd name="connsiteX5" fmla="*/ 0 w 1368552"/>
                  <a:gd name="connsiteY5" fmla="*/ 390525 h 972788"/>
                  <a:gd name="connsiteX6" fmla="*/ 684276 w 1368552"/>
                  <a:gd name="connsiteY6" fmla="*/ 0 h 972788"/>
                  <a:gd name="connsiteX7" fmla="*/ 1368552 w 1368552"/>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2" h="972788">
                    <a:moveTo>
                      <a:pt x="1368552" y="390525"/>
                    </a:moveTo>
                    <a:lnTo>
                      <a:pt x="1221677" y="904589"/>
                    </a:lnTo>
                    <a:cubicBezTo>
                      <a:pt x="1210151" y="944975"/>
                      <a:pt x="1173194" y="972788"/>
                      <a:pt x="1131284" y="972788"/>
                    </a:cubicBezTo>
                    <a:lnTo>
                      <a:pt x="237268" y="972788"/>
                    </a:lnTo>
                    <a:cubicBezTo>
                      <a:pt x="195263" y="972788"/>
                      <a:pt x="158401" y="944975"/>
                      <a:pt x="146876"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28" name="Vrije vorm: vorm 27">
                <a:extLst>
                  <a:ext uri="{FF2B5EF4-FFF2-40B4-BE49-F238E27FC236}">
                    <a16:creationId xmlns:a16="http://schemas.microsoft.com/office/drawing/2014/main" id="{4B195288-8363-1577-1BAD-07DA894C5092}"/>
                  </a:ext>
                </a:extLst>
              </p:cNvPr>
              <p:cNvSpPr/>
              <p:nvPr/>
            </p:nvSpPr>
            <p:spPr>
              <a:xfrm>
                <a:off x="1371528" y="3291553"/>
                <a:ext cx="1788867" cy="944162"/>
              </a:xfrm>
              <a:custGeom>
                <a:avLst/>
                <a:gdLst>
                  <a:gd name="connsiteX0" fmla="*/ 1788485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09 h 944162"/>
                  <a:gd name="connsiteX4" fmla="*/ 690824 w 1788867"/>
                  <a:gd name="connsiteY4" fmla="*/ 878300 h 944162"/>
                  <a:gd name="connsiteX5" fmla="*/ 612434 w 1788867"/>
                  <a:gd name="connsiteY5" fmla="*/ 799909 h 944162"/>
                  <a:gd name="connsiteX6" fmla="*/ 329446 w 1788867"/>
                  <a:gd name="connsiteY6" fmla="*/ 941641 h 944162"/>
                  <a:gd name="connsiteX7" fmla="*/ 357 w 1788867"/>
                  <a:gd name="connsiteY7" fmla="*/ 643318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5" y="611886"/>
                    </a:moveTo>
                    <a:cubicBezTo>
                      <a:pt x="1796963" y="785146"/>
                      <a:pt x="1663327" y="932497"/>
                      <a:pt x="1490067" y="940880"/>
                    </a:cubicBezTo>
                    <a:cubicBezTo>
                      <a:pt x="1479876" y="941356"/>
                      <a:pt x="1469588" y="941356"/>
                      <a:pt x="1459397" y="940880"/>
                    </a:cubicBezTo>
                    <a:cubicBezTo>
                      <a:pt x="1348050" y="941260"/>
                      <a:pt x="1243179" y="888968"/>
                      <a:pt x="1176409" y="799909"/>
                    </a:cubicBezTo>
                    <a:cubicBezTo>
                      <a:pt x="1064014" y="955643"/>
                      <a:pt x="846558" y="990790"/>
                      <a:pt x="690824" y="878300"/>
                    </a:cubicBezTo>
                    <a:cubicBezTo>
                      <a:pt x="660630" y="856488"/>
                      <a:pt x="634151" y="830009"/>
                      <a:pt x="612434" y="799909"/>
                    </a:cubicBezTo>
                    <a:cubicBezTo>
                      <a:pt x="545854" y="889254"/>
                      <a:pt x="440888" y="941927"/>
                      <a:pt x="329446" y="941641"/>
                    </a:cubicBezTo>
                    <a:cubicBezTo>
                      <a:pt x="156186" y="950119"/>
                      <a:pt x="8834" y="816578"/>
                      <a:pt x="357" y="643318"/>
                    </a:cubicBezTo>
                    <a:cubicBezTo>
                      <a:pt x="-119" y="632841"/>
                      <a:pt x="-119" y="622363"/>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9" name="Graphic 9">
                <a:extLst>
                  <a:ext uri="{FF2B5EF4-FFF2-40B4-BE49-F238E27FC236}">
                    <a16:creationId xmlns:a16="http://schemas.microsoft.com/office/drawing/2014/main" id="{243A5BEB-07F7-638A-D5AF-53F1F6C08C89}"/>
                  </a:ext>
                </a:extLst>
              </p:cNvPr>
              <p:cNvGrpSpPr/>
              <p:nvPr/>
            </p:nvGrpSpPr>
            <p:grpSpPr>
              <a:xfrm>
                <a:off x="1983962" y="2807016"/>
                <a:ext cx="564070" cy="1989486"/>
                <a:chOff x="1983962" y="2807016"/>
                <a:chExt cx="564070" cy="1989486"/>
              </a:xfrm>
            </p:grpSpPr>
            <p:sp>
              <p:nvSpPr>
                <p:cNvPr id="30" name="Vrije vorm: vorm 29">
                  <a:extLst>
                    <a:ext uri="{FF2B5EF4-FFF2-40B4-BE49-F238E27FC236}">
                      <a16:creationId xmlns:a16="http://schemas.microsoft.com/office/drawing/2014/main" id="{054B9DB4-92FB-A3B5-451B-5D8455150F4C}"/>
                    </a:ext>
                  </a:extLst>
                </p:cNvPr>
                <p:cNvSpPr/>
                <p:nvPr/>
              </p:nvSpPr>
              <p:spPr>
                <a:xfrm>
                  <a:off x="1983962" y="40914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31" name="Vrije vorm: vorm 30">
                  <a:extLst>
                    <a:ext uri="{FF2B5EF4-FFF2-40B4-BE49-F238E27FC236}">
                      <a16:creationId xmlns:a16="http://schemas.microsoft.com/office/drawing/2014/main" id="{58B5CCE9-A3FE-B47A-180E-EA85A6107845}"/>
                    </a:ext>
                  </a:extLst>
                </p:cNvPr>
                <p:cNvSpPr/>
                <p:nvPr/>
              </p:nvSpPr>
              <p:spPr>
                <a:xfrm>
                  <a:off x="2454020" y="40914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0A9A04E3-03CC-5F8B-FE42-E3418F72F837}"/>
                    </a:ext>
                  </a:extLst>
                </p:cNvPr>
                <p:cNvSpPr/>
                <p:nvPr/>
              </p:nvSpPr>
              <p:spPr>
                <a:xfrm>
                  <a:off x="2021681" y="3050571"/>
                  <a:ext cx="486918" cy="486918"/>
                </a:xfrm>
                <a:custGeom>
                  <a:avLst/>
                  <a:gdLst>
                    <a:gd name="connsiteX0" fmla="*/ 486918 w 486918"/>
                    <a:gd name="connsiteY0" fmla="*/ 243459 h 486918"/>
                    <a:gd name="connsiteX1" fmla="*/ 243459 w 486918"/>
                    <a:gd name="connsiteY1" fmla="*/ 0 h 486918"/>
                    <a:gd name="connsiteX2" fmla="*/ 0 w 486918"/>
                    <a:gd name="connsiteY2" fmla="*/ 243459 h 486918"/>
                    <a:gd name="connsiteX3" fmla="*/ 243459 w 486918"/>
                    <a:gd name="connsiteY3" fmla="*/ 486918 h 486918"/>
                    <a:gd name="connsiteX4" fmla="*/ 486918 w 486918"/>
                    <a:gd name="connsiteY4" fmla="*/ 243459 h 486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8" h="486918">
                      <a:moveTo>
                        <a:pt x="486918" y="243459"/>
                      </a:moveTo>
                      <a:cubicBezTo>
                        <a:pt x="486918" y="108966"/>
                        <a:pt x="377857" y="0"/>
                        <a:pt x="243459" y="0"/>
                      </a:cubicBezTo>
                      <a:cubicBezTo>
                        <a:pt x="109061" y="0"/>
                        <a:pt x="0" y="109061"/>
                        <a:pt x="0" y="243459"/>
                      </a:cubicBezTo>
                      <a:cubicBezTo>
                        <a:pt x="0" y="377857"/>
                        <a:pt x="109061" y="486918"/>
                        <a:pt x="243459" y="486918"/>
                      </a:cubicBezTo>
                      <a:cubicBezTo>
                        <a:pt x="377857" y="486918"/>
                        <a:pt x="486918" y="377857"/>
                        <a:pt x="486918"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357D7123-95F1-2708-9D2A-86A2A670F804}"/>
                    </a:ext>
                  </a:extLst>
                </p:cNvPr>
                <p:cNvSpPr/>
                <p:nvPr/>
              </p:nvSpPr>
              <p:spPr>
                <a:xfrm>
                  <a:off x="2134933" y="3135248"/>
                  <a:ext cx="127063" cy="127063"/>
                </a:xfrm>
                <a:custGeom>
                  <a:avLst/>
                  <a:gdLst>
                    <a:gd name="connsiteX0" fmla="*/ 127064 w 127063"/>
                    <a:gd name="connsiteY0" fmla="*/ 63532 h 127063"/>
                    <a:gd name="connsiteX1" fmla="*/ 63532 w 127063"/>
                    <a:gd name="connsiteY1" fmla="*/ 0 h 127063"/>
                    <a:gd name="connsiteX2" fmla="*/ 0 w 127063"/>
                    <a:gd name="connsiteY2" fmla="*/ 63532 h 127063"/>
                    <a:gd name="connsiteX3" fmla="*/ 63532 w 127063"/>
                    <a:gd name="connsiteY3" fmla="*/ 127063 h 127063"/>
                    <a:gd name="connsiteX4" fmla="*/ 127064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127064" y="63532"/>
                      </a:moveTo>
                      <a:cubicBezTo>
                        <a:pt x="127064" y="28384"/>
                        <a:pt x="98584" y="0"/>
                        <a:pt x="63532" y="0"/>
                      </a:cubicBezTo>
                      <a:cubicBezTo>
                        <a:pt x="28480" y="0"/>
                        <a:pt x="0" y="28480"/>
                        <a:pt x="0" y="63532"/>
                      </a:cubicBezTo>
                      <a:cubicBezTo>
                        <a:pt x="0" y="98584"/>
                        <a:pt x="28480" y="127063"/>
                        <a:pt x="63532" y="127063"/>
                      </a:cubicBezTo>
                      <a:cubicBezTo>
                        <a:pt x="98584" y="127063"/>
                        <a:pt x="127064" y="98584"/>
                        <a:pt x="127064"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C44A9376-2146-099D-DEED-1FB35AA67807}"/>
                    </a:ext>
                  </a:extLst>
                </p:cNvPr>
                <p:cNvSpPr/>
                <p:nvPr/>
              </p:nvSpPr>
              <p:spPr>
                <a:xfrm>
                  <a:off x="2021585" y="2807016"/>
                  <a:ext cx="243459" cy="243459"/>
                </a:xfrm>
                <a:custGeom>
                  <a:avLst/>
                  <a:gdLst>
                    <a:gd name="connsiteX0" fmla="*/ 0 w 243459"/>
                    <a:gd name="connsiteY0" fmla="*/ 0 h 243459"/>
                    <a:gd name="connsiteX1" fmla="*/ 243459 w 243459"/>
                    <a:gd name="connsiteY1" fmla="*/ 243459 h 243459"/>
                  </a:gdLst>
                  <a:ahLst/>
                  <a:cxnLst>
                    <a:cxn ang="0">
                      <a:pos x="connsiteX0" y="connsiteY0"/>
                    </a:cxn>
                    <a:cxn ang="0">
                      <a:pos x="connsiteX1" y="connsiteY1"/>
                    </a:cxn>
                  </a:cxnLst>
                  <a:rect l="l" t="t" r="r" b="b"/>
                  <a:pathLst>
                    <a:path w="243459" h="243459">
                      <a:moveTo>
                        <a:pt x="0" y="0"/>
                      </a:moveTo>
                      <a:cubicBezTo>
                        <a:pt x="134493" y="0"/>
                        <a:pt x="243459" y="109061"/>
                        <a:pt x="243459" y="243459"/>
                      </a:cubicBezTo>
                    </a:path>
                  </a:pathLst>
                </a:custGeom>
                <a:noFill/>
                <a:ln w="38100" cap="rnd">
                  <a:solidFill>
                    <a:srgbClr val="FA0F0E"/>
                  </a:solidFill>
                  <a:prstDash val="solid"/>
                  <a:round/>
                </a:ln>
              </p:spPr>
              <p:txBody>
                <a:bodyPr rtlCol="0" anchor="ctr"/>
                <a:lstStyle/>
                <a:p>
                  <a:endParaRPr lang="nl-NL"/>
                </a:p>
              </p:txBody>
            </p:sp>
          </p:grpSp>
        </p:grpSp>
      </p:grpSp>
      <p:grpSp>
        <p:nvGrpSpPr>
          <p:cNvPr id="35" name="Graphic 9">
            <a:extLst>
              <a:ext uri="{FF2B5EF4-FFF2-40B4-BE49-F238E27FC236}">
                <a16:creationId xmlns:a16="http://schemas.microsoft.com/office/drawing/2014/main" id="{BE685BE5-7696-4A74-EF9C-8AEC8515F19E}"/>
              </a:ext>
            </a:extLst>
          </p:cNvPr>
          <p:cNvGrpSpPr/>
          <p:nvPr/>
        </p:nvGrpSpPr>
        <p:grpSpPr>
          <a:xfrm>
            <a:off x="3250426" y="3907753"/>
            <a:ext cx="1287317" cy="1712300"/>
            <a:chOff x="5400770" y="2186082"/>
            <a:chExt cx="1962530" cy="2610421"/>
          </a:xfrm>
        </p:grpSpPr>
        <p:grpSp>
          <p:nvGrpSpPr>
            <p:cNvPr id="36" name="Graphic 9">
              <a:extLst>
                <a:ext uri="{FF2B5EF4-FFF2-40B4-BE49-F238E27FC236}">
                  <a16:creationId xmlns:a16="http://schemas.microsoft.com/office/drawing/2014/main" id="{1BF491C7-4971-6495-43E0-1B291EA5D305}"/>
                </a:ext>
              </a:extLst>
            </p:cNvPr>
            <p:cNvGrpSpPr/>
            <p:nvPr/>
          </p:nvGrpSpPr>
          <p:grpSpPr>
            <a:xfrm>
              <a:off x="5400770" y="2186082"/>
              <a:ext cx="974121" cy="2595086"/>
              <a:chOff x="5400770" y="2186082"/>
              <a:chExt cx="974121" cy="2595086"/>
            </a:xfrm>
          </p:grpSpPr>
          <p:sp>
            <p:nvSpPr>
              <p:cNvPr id="37" name="Vrije vorm: vorm 36">
                <a:extLst>
                  <a:ext uri="{FF2B5EF4-FFF2-40B4-BE49-F238E27FC236}">
                    <a16:creationId xmlns:a16="http://schemas.microsoft.com/office/drawing/2014/main" id="{9C07BC0F-5DB4-7B9E-4553-9C0C821A753E}"/>
                  </a:ext>
                </a:extLst>
              </p:cNvPr>
              <p:cNvSpPr/>
              <p:nvPr/>
            </p:nvSpPr>
            <p:spPr>
              <a:xfrm>
                <a:off x="5400865" y="4345971"/>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344360BA-CDA6-2B32-8285-11F4C4F72B71}"/>
                  </a:ext>
                </a:extLst>
              </p:cNvPr>
              <p:cNvSpPr/>
              <p:nvPr/>
            </p:nvSpPr>
            <p:spPr>
              <a:xfrm>
                <a:off x="5400865" y="408679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67FD682D-E4C5-0324-4B11-55B144238011}"/>
                  </a:ext>
                </a:extLst>
              </p:cNvPr>
              <p:cNvSpPr/>
              <p:nvPr/>
            </p:nvSpPr>
            <p:spPr>
              <a:xfrm>
                <a:off x="5673756" y="2186082"/>
                <a:ext cx="428434" cy="295751"/>
              </a:xfrm>
              <a:custGeom>
                <a:avLst/>
                <a:gdLst>
                  <a:gd name="connsiteX0" fmla="*/ 64865 w 428434"/>
                  <a:gd name="connsiteY0" fmla="*/ 0 h 295751"/>
                  <a:gd name="connsiteX1" fmla="*/ 363569 w 428434"/>
                  <a:gd name="connsiteY1" fmla="*/ 0 h 295751"/>
                  <a:gd name="connsiteX2" fmla="*/ 428434 w 428434"/>
                  <a:gd name="connsiteY2" fmla="*/ 64865 h 295751"/>
                  <a:gd name="connsiteX3" fmla="*/ 428434 w 428434"/>
                  <a:gd name="connsiteY3" fmla="*/ 295751 h 295751"/>
                  <a:gd name="connsiteX4" fmla="*/ 0 w 428434"/>
                  <a:gd name="connsiteY4" fmla="*/ 295751 h 295751"/>
                  <a:gd name="connsiteX5" fmla="*/ 0 w 428434"/>
                  <a:gd name="connsiteY5" fmla="*/ 64865 h 295751"/>
                  <a:gd name="connsiteX6" fmla="*/ 64865 w 428434"/>
                  <a:gd name="connsiteY6" fmla="*/ 0 h 29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434" h="295751">
                    <a:moveTo>
                      <a:pt x="64865" y="0"/>
                    </a:moveTo>
                    <a:lnTo>
                      <a:pt x="363569" y="0"/>
                    </a:lnTo>
                    <a:cubicBezTo>
                      <a:pt x="399383" y="0"/>
                      <a:pt x="428434" y="29051"/>
                      <a:pt x="428434" y="64865"/>
                    </a:cubicBezTo>
                    <a:lnTo>
                      <a:pt x="428434" y="295751"/>
                    </a:lnTo>
                    <a:lnTo>
                      <a:pt x="0" y="295751"/>
                    </a:lnTo>
                    <a:lnTo>
                      <a:pt x="0" y="64865"/>
                    </a:lnTo>
                    <a:cubicBezTo>
                      <a:pt x="0" y="29051"/>
                      <a:pt x="29051" y="0"/>
                      <a:pt x="64865" y="0"/>
                    </a:cubicBezTo>
                    <a:close/>
                  </a:path>
                </a:pathLst>
              </a:custGeom>
              <a:solidFill>
                <a:srgbClr val="FBE3DC"/>
              </a:solidFill>
              <a:ln w="3810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77A419CF-4763-A1D5-93D4-0FAC7630CD3A}"/>
                  </a:ext>
                </a:extLst>
              </p:cNvPr>
              <p:cNvSpPr/>
              <p:nvPr/>
            </p:nvSpPr>
            <p:spPr>
              <a:xfrm>
                <a:off x="5400770" y="3064096"/>
                <a:ext cx="973931" cy="578167"/>
              </a:xfrm>
              <a:custGeom>
                <a:avLst/>
                <a:gdLst>
                  <a:gd name="connsiteX0" fmla="*/ 0 w 973931"/>
                  <a:gd name="connsiteY0" fmla="*/ 0 h 578167"/>
                  <a:gd name="connsiteX1" fmla="*/ 973931 w 973931"/>
                  <a:gd name="connsiteY1" fmla="*/ 0 h 578167"/>
                  <a:gd name="connsiteX2" fmla="*/ 973931 w 973931"/>
                  <a:gd name="connsiteY2" fmla="*/ 578168 h 578167"/>
                  <a:gd name="connsiteX3" fmla="*/ 0 w 973931"/>
                  <a:gd name="connsiteY3" fmla="*/ 578168 h 578167"/>
                  <a:gd name="connsiteX4" fmla="*/ 0 w 973931"/>
                  <a:gd name="connsiteY4" fmla="*/ 0 h 578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31" h="578167">
                    <a:moveTo>
                      <a:pt x="0" y="0"/>
                    </a:moveTo>
                    <a:lnTo>
                      <a:pt x="973931" y="0"/>
                    </a:lnTo>
                    <a:lnTo>
                      <a:pt x="973931" y="578168"/>
                    </a:lnTo>
                    <a:lnTo>
                      <a:pt x="0" y="578168"/>
                    </a:lnTo>
                    <a:lnTo>
                      <a:pt x="0" y="0"/>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0BB44049-6E2C-656D-4124-D1388218AAA2}"/>
                  </a:ext>
                </a:extLst>
              </p:cNvPr>
              <p:cNvSpPr/>
              <p:nvPr/>
            </p:nvSpPr>
            <p:spPr>
              <a:xfrm>
                <a:off x="5400865" y="2481833"/>
                <a:ext cx="974026" cy="2299334"/>
              </a:xfrm>
              <a:custGeom>
                <a:avLst/>
                <a:gdLst>
                  <a:gd name="connsiteX0" fmla="*/ 700945 w 974026"/>
                  <a:gd name="connsiteY0" fmla="*/ 0 h 2299334"/>
                  <a:gd name="connsiteX1" fmla="*/ 272987 w 974026"/>
                  <a:gd name="connsiteY1" fmla="*/ 0 h 2299334"/>
                  <a:gd name="connsiteX2" fmla="*/ 0 w 974026"/>
                  <a:gd name="connsiteY2" fmla="*/ 512826 h 2299334"/>
                  <a:gd name="connsiteX3" fmla="*/ 0 w 974026"/>
                  <a:gd name="connsiteY3" fmla="*/ 2127028 h 2299334"/>
                  <a:gd name="connsiteX4" fmla="*/ 172307 w 974026"/>
                  <a:gd name="connsiteY4" fmla="*/ 2299335 h 2299334"/>
                  <a:gd name="connsiteX5" fmla="*/ 801624 w 974026"/>
                  <a:gd name="connsiteY5" fmla="*/ 2299335 h 2299334"/>
                  <a:gd name="connsiteX6" fmla="*/ 974027 w 974026"/>
                  <a:gd name="connsiteY6" fmla="*/ 2127028 h 2299334"/>
                  <a:gd name="connsiteX7" fmla="*/ 974027 w 974026"/>
                  <a:gd name="connsiteY7" fmla="*/ 512826 h 2299334"/>
                  <a:gd name="connsiteX8" fmla="*/ 700945 w 974026"/>
                  <a:gd name="connsiteY8" fmla="*/ 0 h 22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026" h="2299334">
                    <a:moveTo>
                      <a:pt x="700945" y="0"/>
                    </a:moveTo>
                    <a:lnTo>
                      <a:pt x="272987" y="0"/>
                    </a:lnTo>
                    <a:cubicBezTo>
                      <a:pt x="81058" y="261652"/>
                      <a:pt x="0" y="335947"/>
                      <a:pt x="0" y="512826"/>
                    </a:cubicBezTo>
                    <a:lnTo>
                      <a:pt x="0" y="2127028"/>
                    </a:lnTo>
                    <a:cubicBezTo>
                      <a:pt x="0" y="2222182"/>
                      <a:pt x="77153" y="2299335"/>
                      <a:pt x="172307" y="2299335"/>
                    </a:cubicBezTo>
                    <a:lnTo>
                      <a:pt x="801624" y="2299335"/>
                    </a:lnTo>
                    <a:cubicBezTo>
                      <a:pt x="896779" y="2299335"/>
                      <a:pt x="974027" y="2222182"/>
                      <a:pt x="974027" y="2127028"/>
                    </a:cubicBezTo>
                    <a:lnTo>
                      <a:pt x="974027" y="512826"/>
                    </a:lnTo>
                    <a:cubicBezTo>
                      <a:pt x="974027" y="327660"/>
                      <a:pt x="875919" y="238411"/>
                      <a:pt x="700945" y="0"/>
                    </a:cubicBezTo>
                    <a:close/>
                  </a:path>
                </a:pathLst>
              </a:custGeom>
              <a:noFill/>
              <a:ln w="3810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ACA18B5E-AFAE-29DF-D2D4-ADE64BBB1393}"/>
                  </a:ext>
                </a:extLst>
              </p:cNvPr>
              <p:cNvSpPr/>
              <p:nvPr/>
            </p:nvSpPr>
            <p:spPr>
              <a:xfrm>
                <a:off x="5400865" y="382752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grpSp>
        <p:grpSp>
          <p:nvGrpSpPr>
            <p:cNvPr id="43" name="Graphic 9">
              <a:extLst>
                <a:ext uri="{FF2B5EF4-FFF2-40B4-BE49-F238E27FC236}">
                  <a16:creationId xmlns:a16="http://schemas.microsoft.com/office/drawing/2014/main" id="{0736BB6A-387B-607C-7589-5C4F900897DD}"/>
                </a:ext>
              </a:extLst>
            </p:cNvPr>
            <p:cNvGrpSpPr/>
            <p:nvPr/>
          </p:nvGrpSpPr>
          <p:grpSpPr>
            <a:xfrm>
              <a:off x="6677977" y="3348417"/>
              <a:ext cx="685323" cy="1448085"/>
              <a:chOff x="6677977" y="3348417"/>
              <a:chExt cx="685323" cy="1448085"/>
            </a:xfrm>
          </p:grpSpPr>
          <p:sp>
            <p:nvSpPr>
              <p:cNvPr id="44" name="Vrije vorm: vorm 43">
                <a:extLst>
                  <a:ext uri="{FF2B5EF4-FFF2-40B4-BE49-F238E27FC236}">
                    <a16:creationId xmlns:a16="http://schemas.microsoft.com/office/drawing/2014/main" id="{489C87CA-84C1-C55B-802A-3A269148F2A3}"/>
                  </a:ext>
                </a:extLst>
              </p:cNvPr>
              <p:cNvSpPr/>
              <p:nvPr/>
            </p:nvSpPr>
            <p:spPr>
              <a:xfrm>
                <a:off x="6679977" y="3732751"/>
                <a:ext cx="683323" cy="901541"/>
              </a:xfrm>
              <a:custGeom>
                <a:avLst/>
                <a:gdLst>
                  <a:gd name="connsiteX0" fmla="*/ 683323 w 683323"/>
                  <a:gd name="connsiteY0" fmla="*/ 901541 h 901541"/>
                  <a:gd name="connsiteX1" fmla="*/ 683323 w 683323"/>
                  <a:gd name="connsiteY1" fmla="*/ 0 h 901541"/>
                  <a:gd name="connsiteX2" fmla="*/ 0 w 683323"/>
                  <a:gd name="connsiteY2" fmla="*/ 0 h 901541"/>
                  <a:gd name="connsiteX3" fmla="*/ 0 w 683323"/>
                  <a:gd name="connsiteY3" fmla="*/ 896874 h 901541"/>
                  <a:gd name="connsiteX4" fmla="*/ 683323 w 683323"/>
                  <a:gd name="connsiteY4" fmla="*/ 901446 h 90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23" h="901541">
                    <a:moveTo>
                      <a:pt x="683323" y="901541"/>
                    </a:moveTo>
                    <a:lnTo>
                      <a:pt x="683323" y="0"/>
                    </a:lnTo>
                    <a:lnTo>
                      <a:pt x="0" y="0"/>
                    </a:lnTo>
                    <a:lnTo>
                      <a:pt x="0" y="896874"/>
                    </a:lnTo>
                    <a:lnTo>
                      <a:pt x="683323" y="901446"/>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B5357E00-CE20-0B5A-1A21-FA62BCEBA862}"/>
                  </a:ext>
                </a:extLst>
              </p:cNvPr>
              <p:cNvSpPr/>
              <p:nvPr/>
            </p:nvSpPr>
            <p:spPr>
              <a:xfrm>
                <a:off x="6679977" y="3561968"/>
                <a:ext cx="683228" cy="170878"/>
              </a:xfrm>
              <a:custGeom>
                <a:avLst/>
                <a:gdLst>
                  <a:gd name="connsiteX0" fmla="*/ 683228 w 683228"/>
                  <a:gd name="connsiteY0" fmla="*/ 150400 h 170878"/>
                  <a:gd name="connsiteX1" fmla="*/ 683228 w 683228"/>
                  <a:gd name="connsiteY1" fmla="*/ 170878 h 170878"/>
                  <a:gd name="connsiteX2" fmla="*/ 0 w 683228"/>
                  <a:gd name="connsiteY2" fmla="*/ 170878 h 170878"/>
                  <a:gd name="connsiteX3" fmla="*/ 0 w 683228"/>
                  <a:gd name="connsiteY3" fmla="*/ 150400 h 170878"/>
                  <a:gd name="connsiteX4" fmla="*/ 150305 w 683228"/>
                  <a:gd name="connsiteY4" fmla="*/ 0 h 170878"/>
                  <a:gd name="connsiteX5" fmla="*/ 533019 w 683228"/>
                  <a:gd name="connsiteY5" fmla="*/ 0 h 170878"/>
                  <a:gd name="connsiteX6" fmla="*/ 683228 w 683228"/>
                  <a:gd name="connsiteY6" fmla="*/ 150400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683228" y="150400"/>
                    </a:moveTo>
                    <a:lnTo>
                      <a:pt x="683228" y="170878"/>
                    </a:lnTo>
                    <a:lnTo>
                      <a:pt x="0" y="170878"/>
                    </a:lnTo>
                    <a:lnTo>
                      <a:pt x="0" y="150400"/>
                    </a:lnTo>
                    <a:cubicBezTo>
                      <a:pt x="95" y="67437"/>
                      <a:pt x="67342" y="190"/>
                      <a:pt x="150305" y="0"/>
                    </a:cubicBezTo>
                    <a:lnTo>
                      <a:pt x="533019" y="0"/>
                    </a:lnTo>
                    <a:cubicBezTo>
                      <a:pt x="615982" y="190"/>
                      <a:pt x="683133" y="67437"/>
                      <a:pt x="683228" y="150400"/>
                    </a:cubicBezTo>
                    <a:close/>
                  </a:path>
                </a:pathLst>
              </a:custGeom>
              <a:noFill/>
              <a:ln w="3810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FF4FAB99-5489-339C-A16A-EA7A1B065F8E}"/>
                  </a:ext>
                </a:extLst>
              </p:cNvPr>
              <p:cNvSpPr/>
              <p:nvPr/>
            </p:nvSpPr>
            <p:spPr>
              <a:xfrm>
                <a:off x="6850760" y="3348417"/>
                <a:ext cx="213550" cy="213550"/>
              </a:xfrm>
              <a:custGeom>
                <a:avLst/>
                <a:gdLst>
                  <a:gd name="connsiteX0" fmla="*/ 213550 w 213550"/>
                  <a:gd name="connsiteY0" fmla="*/ 213551 h 213550"/>
                  <a:gd name="connsiteX1" fmla="*/ 0 w 213550"/>
                  <a:gd name="connsiteY1" fmla="*/ 0 h 213550"/>
                </a:gdLst>
                <a:ahLst/>
                <a:cxnLst>
                  <a:cxn ang="0">
                    <a:pos x="connsiteX0" y="connsiteY0"/>
                  </a:cxn>
                  <a:cxn ang="0">
                    <a:pos x="connsiteX1" y="connsiteY1"/>
                  </a:cxn>
                </a:cxnLst>
                <a:rect l="l" t="t" r="r" b="b"/>
                <a:pathLst>
                  <a:path w="213550" h="213550">
                    <a:moveTo>
                      <a:pt x="213550" y="213551"/>
                    </a:moveTo>
                    <a:lnTo>
                      <a:pt x="0" y="0"/>
                    </a:lnTo>
                  </a:path>
                </a:pathLst>
              </a:custGeom>
              <a:noFill/>
              <a:ln w="3810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57A38299-744C-CCC0-27C6-0E4DF9053DBE}"/>
                  </a:ext>
                </a:extLst>
              </p:cNvPr>
              <p:cNvSpPr/>
              <p:nvPr/>
            </p:nvSpPr>
            <p:spPr>
              <a:xfrm>
                <a:off x="6850856" y="3733608"/>
                <a:ext cx="340976" cy="886587"/>
              </a:xfrm>
              <a:custGeom>
                <a:avLst/>
                <a:gdLst>
                  <a:gd name="connsiteX0" fmla="*/ 0 w 340976"/>
                  <a:gd name="connsiteY0" fmla="*/ 886587 h 886587"/>
                  <a:gd name="connsiteX1" fmla="*/ 171641 w 340976"/>
                  <a:gd name="connsiteY1" fmla="*/ 0 h 886587"/>
                  <a:gd name="connsiteX2" fmla="*/ 186024 w 340976"/>
                  <a:gd name="connsiteY2" fmla="*/ 886587 h 886587"/>
                </a:gdLst>
                <a:ahLst/>
                <a:cxnLst>
                  <a:cxn ang="0">
                    <a:pos x="connsiteX0" y="connsiteY0"/>
                  </a:cxn>
                  <a:cxn ang="0">
                    <a:pos x="connsiteX1" y="connsiteY1"/>
                  </a:cxn>
                  <a:cxn ang="0">
                    <a:pos x="connsiteX2" y="connsiteY2"/>
                  </a:cxn>
                </a:cxnLst>
                <a:rect l="l" t="t" r="r" b="b"/>
                <a:pathLst>
                  <a:path w="340976" h="886587">
                    <a:moveTo>
                      <a:pt x="0" y="886587"/>
                    </a:moveTo>
                    <a:cubicBezTo>
                      <a:pt x="1143" y="450342"/>
                      <a:pt x="391668" y="488442"/>
                      <a:pt x="171641" y="0"/>
                    </a:cubicBezTo>
                    <a:cubicBezTo>
                      <a:pt x="544068" y="288322"/>
                      <a:pt x="186024" y="583597"/>
                      <a:pt x="186024" y="886587"/>
                    </a:cubicBezTo>
                  </a:path>
                </a:pathLst>
              </a:custGeom>
              <a:solidFill>
                <a:srgbClr val="FFFFFF"/>
              </a:solidFill>
              <a:ln w="3810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2A60927C-F825-4A80-B517-50A0B440692E}"/>
                  </a:ext>
                </a:extLst>
              </p:cNvPr>
              <p:cNvSpPr/>
              <p:nvPr/>
            </p:nvSpPr>
            <p:spPr>
              <a:xfrm>
                <a:off x="6677977" y="4625625"/>
                <a:ext cx="683228" cy="170878"/>
              </a:xfrm>
              <a:custGeom>
                <a:avLst/>
                <a:gdLst>
                  <a:gd name="connsiteX0" fmla="*/ 0 w 683228"/>
                  <a:gd name="connsiteY0" fmla="*/ 20479 h 170878"/>
                  <a:gd name="connsiteX1" fmla="*/ 0 w 683228"/>
                  <a:gd name="connsiteY1" fmla="*/ 0 h 170878"/>
                  <a:gd name="connsiteX2" fmla="*/ 683229 w 683228"/>
                  <a:gd name="connsiteY2" fmla="*/ 0 h 170878"/>
                  <a:gd name="connsiteX3" fmla="*/ 683229 w 683228"/>
                  <a:gd name="connsiteY3" fmla="*/ 20479 h 170878"/>
                  <a:gd name="connsiteX4" fmla="*/ 532924 w 683228"/>
                  <a:gd name="connsiteY4" fmla="*/ 170879 h 170878"/>
                  <a:gd name="connsiteX5" fmla="*/ 150209 w 683228"/>
                  <a:gd name="connsiteY5" fmla="*/ 170879 h 170878"/>
                  <a:gd name="connsiteX6" fmla="*/ 0 w 683228"/>
                  <a:gd name="connsiteY6" fmla="*/ 20479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0" y="20479"/>
                    </a:moveTo>
                    <a:lnTo>
                      <a:pt x="0" y="0"/>
                    </a:lnTo>
                    <a:lnTo>
                      <a:pt x="683229" y="0"/>
                    </a:lnTo>
                    <a:lnTo>
                      <a:pt x="683229" y="20479"/>
                    </a:lnTo>
                    <a:cubicBezTo>
                      <a:pt x="683133" y="103441"/>
                      <a:pt x="615887" y="170688"/>
                      <a:pt x="532924" y="170879"/>
                    </a:cubicBezTo>
                    <a:lnTo>
                      <a:pt x="150209" y="170879"/>
                    </a:lnTo>
                    <a:cubicBezTo>
                      <a:pt x="67246" y="170688"/>
                      <a:pt x="95" y="103441"/>
                      <a:pt x="0" y="20479"/>
                    </a:cubicBezTo>
                    <a:close/>
                  </a:path>
                </a:pathLst>
              </a:custGeom>
              <a:noFill/>
              <a:ln w="38100" cap="rnd">
                <a:solidFill>
                  <a:srgbClr val="FA0F0E"/>
                </a:solidFill>
                <a:prstDash val="solid"/>
                <a:round/>
              </a:ln>
            </p:spPr>
            <p:txBody>
              <a:bodyPr rtlCol="0" anchor="ctr"/>
              <a:lstStyle/>
              <a:p>
                <a:endParaRPr lang="nl-NL"/>
              </a:p>
            </p:txBody>
          </p:sp>
        </p:grpSp>
      </p:grpSp>
      <p:grpSp>
        <p:nvGrpSpPr>
          <p:cNvPr id="49" name="Graphic 9">
            <a:extLst>
              <a:ext uri="{FF2B5EF4-FFF2-40B4-BE49-F238E27FC236}">
                <a16:creationId xmlns:a16="http://schemas.microsoft.com/office/drawing/2014/main" id="{2E1AA1E3-3E10-6FA2-C4B3-57CA714A7052}"/>
              </a:ext>
            </a:extLst>
          </p:cNvPr>
          <p:cNvGrpSpPr/>
          <p:nvPr/>
        </p:nvGrpSpPr>
        <p:grpSpPr>
          <a:xfrm>
            <a:off x="5217232" y="3886200"/>
            <a:ext cx="1757535" cy="1802957"/>
            <a:chOff x="8156924" y="2047874"/>
            <a:chExt cx="2679382" cy="2748629"/>
          </a:xfrm>
        </p:grpSpPr>
        <p:sp>
          <p:nvSpPr>
            <p:cNvPr id="50" name="Vrije vorm: vorm 49">
              <a:extLst>
                <a:ext uri="{FF2B5EF4-FFF2-40B4-BE49-F238E27FC236}">
                  <a16:creationId xmlns:a16="http://schemas.microsoft.com/office/drawing/2014/main" id="{EA5116A4-2C4A-9004-F496-C3D649B90D9D}"/>
                </a:ext>
              </a:extLst>
            </p:cNvPr>
            <p:cNvSpPr/>
            <p:nvPr/>
          </p:nvSpPr>
          <p:spPr>
            <a:xfrm>
              <a:off x="8156924" y="3343655"/>
              <a:ext cx="2679287" cy="383209"/>
            </a:xfrm>
            <a:custGeom>
              <a:avLst/>
              <a:gdLst>
                <a:gd name="connsiteX0" fmla="*/ 0 w 2679287"/>
                <a:gd name="connsiteY0" fmla="*/ 111919 h 383209"/>
                <a:gd name="connsiteX1" fmla="*/ 379190 w 2679287"/>
                <a:gd name="connsiteY1" fmla="*/ 279845 h 383209"/>
                <a:gd name="connsiteX2" fmla="*/ 782574 w 2679287"/>
                <a:gd name="connsiteY2" fmla="*/ 184214 h 383209"/>
                <a:gd name="connsiteX3" fmla="*/ 1116616 w 2679287"/>
                <a:gd name="connsiteY3" fmla="*/ 104394 h 383209"/>
                <a:gd name="connsiteX4" fmla="*/ 1456277 w 2679287"/>
                <a:gd name="connsiteY4" fmla="*/ 182499 h 383209"/>
                <a:gd name="connsiteX5" fmla="*/ 1967103 w 2679287"/>
                <a:gd name="connsiteY5" fmla="*/ 262319 h 383209"/>
                <a:gd name="connsiteX6" fmla="*/ 2391156 w 2679287"/>
                <a:gd name="connsiteY6" fmla="*/ 114872 h 383209"/>
                <a:gd name="connsiteX7" fmla="*/ 2679287 w 2679287"/>
                <a:gd name="connsiteY7" fmla="*/ 0 h 383209"/>
                <a:gd name="connsiteX8" fmla="*/ 2678240 w 2679287"/>
                <a:gd name="connsiteY8" fmla="*/ 110395 h 383209"/>
                <a:gd name="connsiteX9" fmla="*/ 2391061 w 2679287"/>
                <a:gd name="connsiteY9" fmla="*/ 227648 h 383209"/>
                <a:gd name="connsiteX10" fmla="*/ 1962722 w 2679287"/>
                <a:gd name="connsiteY10" fmla="*/ 373094 h 383209"/>
                <a:gd name="connsiteX11" fmla="*/ 1444657 w 2679287"/>
                <a:gd name="connsiteY11" fmla="*/ 291084 h 383209"/>
                <a:gd name="connsiteX12" fmla="*/ 1116521 w 2679287"/>
                <a:gd name="connsiteY12" fmla="*/ 211741 h 383209"/>
                <a:gd name="connsiteX13" fmla="*/ 783146 w 2679287"/>
                <a:gd name="connsiteY13" fmla="*/ 297466 h 383209"/>
                <a:gd name="connsiteX14" fmla="*/ 380619 w 2679287"/>
                <a:gd name="connsiteY14" fmla="*/ 383191 h 383209"/>
                <a:gd name="connsiteX15" fmla="*/ 0 w 2679287"/>
                <a:gd name="connsiteY15" fmla="*/ 245078 h 383209"/>
                <a:gd name="connsiteX16" fmla="*/ 0 w 2679287"/>
                <a:gd name="connsiteY16" fmla="*/ 111728 h 38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9287" h="383209">
                  <a:moveTo>
                    <a:pt x="0" y="111919"/>
                  </a:moveTo>
                  <a:cubicBezTo>
                    <a:pt x="111347" y="201835"/>
                    <a:pt x="246126" y="279845"/>
                    <a:pt x="379190" y="279845"/>
                  </a:cubicBezTo>
                  <a:cubicBezTo>
                    <a:pt x="530828" y="279845"/>
                    <a:pt x="660082" y="234220"/>
                    <a:pt x="782574" y="184214"/>
                  </a:cubicBezTo>
                  <a:cubicBezTo>
                    <a:pt x="884111" y="143256"/>
                    <a:pt x="980027" y="104394"/>
                    <a:pt x="1116616" y="104394"/>
                  </a:cubicBezTo>
                  <a:cubicBezTo>
                    <a:pt x="1235202" y="104394"/>
                    <a:pt x="1345026" y="142970"/>
                    <a:pt x="1456277" y="182499"/>
                  </a:cubicBezTo>
                  <a:cubicBezTo>
                    <a:pt x="1627441" y="243269"/>
                    <a:pt x="1774984" y="289846"/>
                    <a:pt x="1967103" y="262319"/>
                  </a:cubicBezTo>
                  <a:cubicBezTo>
                    <a:pt x="2109502" y="241935"/>
                    <a:pt x="2257901" y="175070"/>
                    <a:pt x="2391156" y="114872"/>
                  </a:cubicBezTo>
                  <a:cubicBezTo>
                    <a:pt x="2484501" y="70199"/>
                    <a:pt x="2580799" y="31814"/>
                    <a:pt x="2679287" y="0"/>
                  </a:cubicBezTo>
                  <a:lnTo>
                    <a:pt x="2678240" y="110395"/>
                  </a:lnTo>
                  <a:cubicBezTo>
                    <a:pt x="2580037" y="143066"/>
                    <a:pt x="2484025" y="182213"/>
                    <a:pt x="2391061" y="227648"/>
                  </a:cubicBezTo>
                  <a:cubicBezTo>
                    <a:pt x="2258377" y="288989"/>
                    <a:pt x="2104930" y="351473"/>
                    <a:pt x="1962722" y="373094"/>
                  </a:cubicBezTo>
                  <a:cubicBezTo>
                    <a:pt x="1770888" y="402241"/>
                    <a:pt x="1616393" y="350425"/>
                    <a:pt x="1444657" y="291084"/>
                  </a:cubicBezTo>
                  <a:cubicBezTo>
                    <a:pt x="1333024" y="252508"/>
                    <a:pt x="1235107" y="210693"/>
                    <a:pt x="1116521" y="211741"/>
                  </a:cubicBezTo>
                  <a:cubicBezTo>
                    <a:pt x="979932" y="212884"/>
                    <a:pt x="884396" y="255651"/>
                    <a:pt x="783146" y="297466"/>
                  </a:cubicBezTo>
                  <a:cubicBezTo>
                    <a:pt x="661131" y="348520"/>
                    <a:pt x="532257" y="381857"/>
                    <a:pt x="380619" y="383191"/>
                  </a:cubicBezTo>
                  <a:cubicBezTo>
                    <a:pt x="247555" y="384334"/>
                    <a:pt x="112109" y="334042"/>
                    <a:pt x="0" y="245078"/>
                  </a:cubicBezTo>
                  <a:lnTo>
                    <a:pt x="0" y="111728"/>
                  </a:lnTo>
                  <a:close/>
                </a:path>
              </a:pathLst>
            </a:custGeom>
            <a:solidFill>
              <a:srgbClr val="F6BBB2"/>
            </a:solidFill>
            <a:ln w="9525"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37B18566-3F80-FCE4-1E9F-181B78453F51}"/>
                </a:ext>
              </a:extLst>
            </p:cNvPr>
            <p:cNvSpPr/>
            <p:nvPr/>
          </p:nvSpPr>
          <p:spPr>
            <a:xfrm>
              <a:off x="8923843" y="2730807"/>
              <a:ext cx="149576" cy="172221"/>
            </a:xfrm>
            <a:custGeom>
              <a:avLst/>
              <a:gdLst>
                <a:gd name="connsiteX0" fmla="*/ 32514 w 149576"/>
                <a:gd name="connsiteY0" fmla="*/ 172221 h 172221"/>
                <a:gd name="connsiteX1" fmla="*/ 3749 w 149576"/>
                <a:gd name="connsiteY1" fmla="*/ 84401 h 172221"/>
                <a:gd name="connsiteX2" fmla="*/ 30419 w 149576"/>
                <a:gd name="connsiteY2" fmla="*/ 8010 h 172221"/>
                <a:gd name="connsiteX3" fmla="*/ 60994 w 149576"/>
                <a:gd name="connsiteY3" fmla="*/ 9 h 172221"/>
                <a:gd name="connsiteX4" fmla="*/ 119001 w 149576"/>
                <a:gd name="connsiteY4" fmla="*/ 42396 h 172221"/>
                <a:gd name="connsiteX5" fmla="*/ 149577 w 149576"/>
                <a:gd name="connsiteY5" fmla="*/ 135550 h 1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76" h="172221">
                  <a:moveTo>
                    <a:pt x="32514" y="172221"/>
                  </a:moveTo>
                  <a:lnTo>
                    <a:pt x="3749" y="84401"/>
                  </a:lnTo>
                  <a:cubicBezTo>
                    <a:pt x="-6443" y="55826"/>
                    <a:pt x="4701" y="24108"/>
                    <a:pt x="30419" y="8010"/>
                  </a:cubicBezTo>
                  <a:cubicBezTo>
                    <a:pt x="39658" y="2581"/>
                    <a:pt x="50231" y="-181"/>
                    <a:pt x="60994" y="9"/>
                  </a:cubicBezTo>
                  <a:cubicBezTo>
                    <a:pt x="87474" y="9"/>
                    <a:pt x="111000" y="17154"/>
                    <a:pt x="119001" y="42396"/>
                  </a:cubicBezTo>
                  <a:lnTo>
                    <a:pt x="149577" y="135550"/>
                  </a:lnTo>
                </a:path>
              </a:pathLst>
            </a:custGeom>
            <a:noFill/>
            <a:ln w="28575"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748A7F7D-424A-8607-34DD-4D1B0D03BCB1}"/>
                </a:ext>
              </a:extLst>
            </p:cNvPr>
            <p:cNvSpPr/>
            <p:nvPr/>
          </p:nvSpPr>
          <p:spPr>
            <a:xfrm>
              <a:off x="9100279" y="2949130"/>
              <a:ext cx="801433" cy="184119"/>
            </a:xfrm>
            <a:custGeom>
              <a:avLst/>
              <a:gdLst>
                <a:gd name="connsiteX0" fmla="*/ 0 w 801433"/>
                <a:gd name="connsiteY0" fmla="*/ 0 h 184119"/>
                <a:gd name="connsiteX1" fmla="*/ 22384 w 801433"/>
                <a:gd name="connsiteY1" fmla="*/ 68580 h 184119"/>
                <a:gd name="connsiteX2" fmla="*/ 193263 w 801433"/>
                <a:gd name="connsiteY2" fmla="*/ 184118 h 184119"/>
                <a:gd name="connsiteX3" fmla="*/ 608172 w 801433"/>
                <a:gd name="connsiteY3" fmla="*/ 184118 h 184119"/>
                <a:gd name="connsiteX4" fmla="*/ 779050 w 801433"/>
                <a:gd name="connsiteY4" fmla="*/ 68580 h 184119"/>
                <a:gd name="connsiteX5" fmla="*/ 801434 w 801433"/>
                <a:gd name="connsiteY5" fmla="*/ 0 h 1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433" h="184119">
                  <a:moveTo>
                    <a:pt x="0" y="0"/>
                  </a:moveTo>
                  <a:lnTo>
                    <a:pt x="22384" y="68580"/>
                  </a:lnTo>
                  <a:cubicBezTo>
                    <a:pt x="50292" y="138494"/>
                    <a:pt x="118015" y="184213"/>
                    <a:pt x="193263" y="184118"/>
                  </a:cubicBezTo>
                  <a:lnTo>
                    <a:pt x="608172" y="184118"/>
                  </a:lnTo>
                  <a:cubicBezTo>
                    <a:pt x="683419" y="184404"/>
                    <a:pt x="751237" y="138494"/>
                    <a:pt x="779050" y="68580"/>
                  </a:cubicBezTo>
                  <a:lnTo>
                    <a:pt x="801434" y="0"/>
                  </a:lnTo>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7CA36A04-73F7-A50C-98B0-8407DF5DBD45}"/>
                </a:ext>
              </a:extLst>
            </p:cNvPr>
            <p:cNvSpPr/>
            <p:nvPr/>
          </p:nvSpPr>
          <p:spPr>
            <a:xfrm>
              <a:off x="9693687" y="2985229"/>
              <a:ext cx="325373" cy="569023"/>
            </a:xfrm>
            <a:custGeom>
              <a:avLst/>
              <a:gdLst>
                <a:gd name="connsiteX0" fmla="*/ 325374 w 325373"/>
                <a:gd name="connsiteY0" fmla="*/ 0 h 569023"/>
                <a:gd name="connsiteX1" fmla="*/ 301180 w 325373"/>
                <a:gd name="connsiteY1" fmla="*/ 73533 h 569023"/>
                <a:gd name="connsiteX2" fmla="*/ 84391 w 325373"/>
                <a:gd name="connsiteY2" fmla="*/ 262604 h 569023"/>
                <a:gd name="connsiteX3" fmla="*/ 2476 w 325373"/>
                <a:gd name="connsiteY3" fmla="*/ 356140 h 569023"/>
                <a:gd name="connsiteX4" fmla="*/ 0 w 325373"/>
                <a:gd name="connsiteY4" fmla="*/ 428244 h 569023"/>
                <a:gd name="connsiteX5" fmla="*/ 0 w 325373"/>
                <a:gd name="connsiteY5" fmla="*/ 569023 h 5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73" h="569023">
                  <a:moveTo>
                    <a:pt x="325374" y="0"/>
                  </a:moveTo>
                  <a:lnTo>
                    <a:pt x="301180" y="73533"/>
                  </a:lnTo>
                  <a:cubicBezTo>
                    <a:pt x="264414" y="168402"/>
                    <a:pt x="183356" y="239077"/>
                    <a:pt x="84391" y="262604"/>
                  </a:cubicBezTo>
                  <a:cubicBezTo>
                    <a:pt x="39528" y="272510"/>
                    <a:pt x="6382" y="310420"/>
                    <a:pt x="2476" y="356140"/>
                  </a:cubicBezTo>
                  <a:cubicBezTo>
                    <a:pt x="1048" y="376428"/>
                    <a:pt x="0" y="400621"/>
                    <a:pt x="0" y="428244"/>
                  </a:cubicBezTo>
                  <a:lnTo>
                    <a:pt x="0" y="569023"/>
                  </a:lnTo>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25D2D462-56C1-2BD8-48DD-CAE6C55D87ED}"/>
                </a:ext>
              </a:extLst>
            </p:cNvPr>
            <p:cNvSpPr/>
            <p:nvPr/>
          </p:nvSpPr>
          <p:spPr>
            <a:xfrm>
              <a:off x="8982932" y="2985229"/>
              <a:ext cx="325659" cy="463962"/>
            </a:xfrm>
            <a:custGeom>
              <a:avLst/>
              <a:gdLst>
                <a:gd name="connsiteX0" fmla="*/ 0 w 325659"/>
                <a:gd name="connsiteY0" fmla="*/ 0 h 463962"/>
                <a:gd name="connsiteX1" fmla="*/ 24193 w 325659"/>
                <a:gd name="connsiteY1" fmla="*/ 73533 h 463962"/>
                <a:gd name="connsiteX2" fmla="*/ 241268 w 325659"/>
                <a:gd name="connsiteY2" fmla="*/ 262604 h 463962"/>
                <a:gd name="connsiteX3" fmla="*/ 322897 w 325659"/>
                <a:gd name="connsiteY3" fmla="*/ 356140 h 463962"/>
                <a:gd name="connsiteX4" fmla="*/ 325660 w 325659"/>
                <a:gd name="connsiteY4" fmla="*/ 428244 h 463962"/>
                <a:gd name="connsiteX5" fmla="*/ 325660 w 325659"/>
                <a:gd name="connsiteY5" fmla="*/ 463963 h 4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59" h="463962">
                  <a:moveTo>
                    <a:pt x="0" y="0"/>
                  </a:moveTo>
                  <a:lnTo>
                    <a:pt x="24193" y="73533"/>
                  </a:lnTo>
                  <a:cubicBezTo>
                    <a:pt x="61055" y="168402"/>
                    <a:pt x="142208" y="239077"/>
                    <a:pt x="241268" y="262604"/>
                  </a:cubicBezTo>
                  <a:cubicBezTo>
                    <a:pt x="286131" y="272415"/>
                    <a:pt x="319182" y="310420"/>
                    <a:pt x="322897" y="356140"/>
                  </a:cubicBezTo>
                  <a:cubicBezTo>
                    <a:pt x="324612" y="376428"/>
                    <a:pt x="325660" y="400621"/>
                    <a:pt x="325660" y="428244"/>
                  </a:cubicBezTo>
                  <a:lnTo>
                    <a:pt x="325660" y="463963"/>
                  </a:lnTo>
                </a:path>
              </a:pathLst>
            </a:custGeom>
            <a:noFill/>
            <a:ln w="28575"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B1DDD448-0912-E464-EBE6-A4CD1C33305A}"/>
                </a:ext>
              </a:extLst>
            </p:cNvPr>
            <p:cNvSpPr/>
            <p:nvPr/>
          </p:nvSpPr>
          <p:spPr>
            <a:xfrm>
              <a:off x="9308592" y="3554538"/>
              <a:ext cx="385190" cy="156495"/>
            </a:xfrm>
            <a:custGeom>
              <a:avLst/>
              <a:gdLst>
                <a:gd name="connsiteX0" fmla="*/ 0 w 385190"/>
                <a:gd name="connsiteY0" fmla="*/ 0 h 156495"/>
                <a:gd name="connsiteX1" fmla="*/ 0 w 385190"/>
                <a:gd name="connsiteY1" fmla="*/ 156496 h 156495"/>
                <a:gd name="connsiteX2" fmla="*/ 385190 w 385190"/>
                <a:gd name="connsiteY2" fmla="*/ 156496 h 156495"/>
                <a:gd name="connsiteX3" fmla="*/ 385190 w 385190"/>
                <a:gd name="connsiteY3" fmla="*/ 109538 h 156495"/>
              </a:gdLst>
              <a:ahLst/>
              <a:cxnLst>
                <a:cxn ang="0">
                  <a:pos x="connsiteX0" y="connsiteY0"/>
                </a:cxn>
                <a:cxn ang="0">
                  <a:pos x="connsiteX1" y="connsiteY1"/>
                </a:cxn>
                <a:cxn ang="0">
                  <a:pos x="connsiteX2" y="connsiteY2"/>
                </a:cxn>
                <a:cxn ang="0">
                  <a:pos x="connsiteX3" y="connsiteY3"/>
                </a:cxn>
              </a:cxnLst>
              <a:rect l="l" t="t" r="r" b="b"/>
              <a:pathLst>
                <a:path w="385190" h="156495">
                  <a:moveTo>
                    <a:pt x="0" y="0"/>
                  </a:moveTo>
                  <a:lnTo>
                    <a:pt x="0" y="156496"/>
                  </a:lnTo>
                  <a:lnTo>
                    <a:pt x="385190" y="156496"/>
                  </a:lnTo>
                  <a:lnTo>
                    <a:pt x="385190" y="109538"/>
                  </a:lnTo>
                </a:path>
              </a:pathLst>
            </a:custGeom>
            <a:noFill/>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E15BE5D3-DA86-D3E2-B2A6-92A017490BE8}"/>
                </a:ext>
              </a:extLst>
            </p:cNvPr>
            <p:cNvSpPr/>
            <p:nvPr/>
          </p:nvSpPr>
          <p:spPr>
            <a:xfrm>
              <a:off x="9928669" y="2730624"/>
              <a:ext cx="149590" cy="171928"/>
            </a:xfrm>
            <a:custGeom>
              <a:avLst/>
              <a:gdLst>
                <a:gd name="connsiteX0" fmla="*/ 0 w 149590"/>
                <a:gd name="connsiteY0" fmla="*/ 135543 h 171928"/>
                <a:gd name="connsiteX1" fmla="*/ 30575 w 149590"/>
                <a:gd name="connsiteY1" fmla="*/ 42389 h 171928"/>
                <a:gd name="connsiteX2" fmla="*/ 89059 w 149590"/>
                <a:gd name="connsiteY2" fmla="*/ 2 h 171928"/>
                <a:gd name="connsiteX3" fmla="*/ 119158 w 149590"/>
                <a:gd name="connsiteY3" fmla="*/ 8003 h 171928"/>
                <a:gd name="connsiteX4" fmla="*/ 145732 w 149590"/>
                <a:gd name="connsiteY4" fmla="*/ 84394 h 171928"/>
                <a:gd name="connsiteX5" fmla="*/ 117062 w 149590"/>
                <a:gd name="connsiteY5" fmla="*/ 171929 h 1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90" h="171928">
                  <a:moveTo>
                    <a:pt x="0" y="135543"/>
                  </a:moveTo>
                  <a:lnTo>
                    <a:pt x="30575" y="42389"/>
                  </a:lnTo>
                  <a:cubicBezTo>
                    <a:pt x="38957" y="17147"/>
                    <a:pt x="62484" y="98"/>
                    <a:pt x="89059" y="2"/>
                  </a:cubicBezTo>
                  <a:cubicBezTo>
                    <a:pt x="99632" y="-93"/>
                    <a:pt x="110014" y="2669"/>
                    <a:pt x="119158" y="8003"/>
                  </a:cubicBezTo>
                  <a:cubicBezTo>
                    <a:pt x="144970" y="23910"/>
                    <a:pt x="156115" y="55819"/>
                    <a:pt x="145732" y="84394"/>
                  </a:cubicBezTo>
                  <a:lnTo>
                    <a:pt x="117062" y="171929"/>
                  </a:lnTo>
                </a:path>
              </a:pathLst>
            </a:custGeom>
            <a:noFill/>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6D2C3201-86BA-6672-94A0-8D2260A471D9}"/>
                </a:ext>
              </a:extLst>
            </p:cNvPr>
            <p:cNvSpPr/>
            <p:nvPr/>
          </p:nvSpPr>
          <p:spPr>
            <a:xfrm>
              <a:off x="8947194" y="2864330"/>
              <a:ext cx="167296" cy="121203"/>
            </a:xfrm>
            <a:custGeom>
              <a:avLst/>
              <a:gdLst>
                <a:gd name="connsiteX0" fmla="*/ 154895 w 167296"/>
                <a:gd name="connsiteY0" fmla="*/ 84514 h 121203"/>
                <a:gd name="connsiteX1" fmla="*/ 38119 w 167296"/>
                <a:gd name="connsiteY1" fmla="*/ 120423 h 121203"/>
                <a:gd name="connsiteX2" fmla="*/ 16211 w 167296"/>
                <a:gd name="connsiteY2" fmla="*/ 108803 h 121203"/>
                <a:gd name="connsiteX3" fmla="*/ 781 w 167296"/>
                <a:gd name="connsiteY3" fmla="*/ 58606 h 121203"/>
                <a:gd name="connsiteX4" fmla="*/ 12401 w 167296"/>
                <a:gd name="connsiteY4" fmla="*/ 36698 h 121203"/>
                <a:gd name="connsiteX5" fmla="*/ 129273 w 167296"/>
                <a:gd name="connsiteY5" fmla="*/ 789 h 121203"/>
                <a:gd name="connsiteX6" fmla="*/ 151085 w 167296"/>
                <a:gd name="connsiteY6" fmla="*/ 12314 h 121203"/>
                <a:gd name="connsiteX7" fmla="*/ 151085 w 167296"/>
                <a:gd name="connsiteY7" fmla="*/ 12314 h 121203"/>
                <a:gd name="connsiteX8" fmla="*/ 166516 w 167296"/>
                <a:gd name="connsiteY8" fmla="*/ 62511 h 121203"/>
                <a:gd name="connsiteX9" fmla="*/ 154895 w 167296"/>
                <a:gd name="connsiteY9" fmla="*/ 84419 h 121203"/>
                <a:gd name="connsiteX10" fmla="*/ 154895 w 167296"/>
                <a:gd name="connsiteY10"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296" h="121203">
                  <a:moveTo>
                    <a:pt x="154895" y="84514"/>
                  </a:moveTo>
                  <a:lnTo>
                    <a:pt x="38119" y="120423"/>
                  </a:lnTo>
                  <a:cubicBezTo>
                    <a:pt x="28879" y="123281"/>
                    <a:pt x="19069" y="118042"/>
                    <a:pt x="16211" y="108803"/>
                  </a:cubicBezTo>
                  <a:lnTo>
                    <a:pt x="781" y="58606"/>
                  </a:lnTo>
                  <a:cubicBezTo>
                    <a:pt x="-2077" y="49367"/>
                    <a:pt x="3162" y="39556"/>
                    <a:pt x="12401" y="36698"/>
                  </a:cubicBezTo>
                  <a:lnTo>
                    <a:pt x="129273" y="789"/>
                  </a:lnTo>
                  <a:cubicBezTo>
                    <a:pt x="138512" y="-2068"/>
                    <a:pt x="148228" y="3075"/>
                    <a:pt x="151085" y="12314"/>
                  </a:cubicBezTo>
                  <a:cubicBezTo>
                    <a:pt x="151085" y="12314"/>
                    <a:pt x="151085" y="12314"/>
                    <a:pt x="151085" y="12314"/>
                  </a:cubicBezTo>
                  <a:lnTo>
                    <a:pt x="166516" y="62511"/>
                  </a:lnTo>
                  <a:cubicBezTo>
                    <a:pt x="169373" y="71750"/>
                    <a:pt x="164135" y="81561"/>
                    <a:pt x="154895" y="84419"/>
                  </a:cubicBezTo>
                  <a:lnTo>
                    <a:pt x="154895" y="84419"/>
                  </a:lnTo>
                  <a:close/>
                </a:path>
              </a:pathLst>
            </a:custGeom>
            <a:noFill/>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9AA006BD-5A6F-4A54-58C1-33116D1DA97E}"/>
                </a:ext>
              </a:extLst>
            </p:cNvPr>
            <p:cNvSpPr/>
            <p:nvPr/>
          </p:nvSpPr>
          <p:spPr>
            <a:xfrm>
              <a:off x="9887883" y="2864330"/>
              <a:ext cx="167209" cy="121203"/>
            </a:xfrm>
            <a:custGeom>
              <a:avLst/>
              <a:gdLst>
                <a:gd name="connsiteX0" fmla="*/ 12211 w 167209"/>
                <a:gd name="connsiteY0" fmla="*/ 84514 h 121203"/>
                <a:gd name="connsiteX1" fmla="*/ 129083 w 167209"/>
                <a:gd name="connsiteY1" fmla="*/ 120423 h 121203"/>
                <a:gd name="connsiteX2" fmla="*/ 150990 w 167209"/>
                <a:gd name="connsiteY2" fmla="*/ 108803 h 121203"/>
                <a:gd name="connsiteX3" fmla="*/ 166420 w 167209"/>
                <a:gd name="connsiteY3" fmla="*/ 58606 h 121203"/>
                <a:gd name="connsiteX4" fmla="*/ 154895 w 167209"/>
                <a:gd name="connsiteY4" fmla="*/ 36698 h 121203"/>
                <a:gd name="connsiteX5" fmla="*/ 154895 w 167209"/>
                <a:gd name="connsiteY5" fmla="*/ 36698 h 121203"/>
                <a:gd name="connsiteX6" fmla="*/ 38024 w 167209"/>
                <a:gd name="connsiteY6" fmla="*/ 789 h 121203"/>
                <a:gd name="connsiteX7" fmla="*/ 16211 w 167209"/>
                <a:gd name="connsiteY7" fmla="*/ 12314 h 121203"/>
                <a:gd name="connsiteX8" fmla="*/ 16211 w 167209"/>
                <a:gd name="connsiteY8" fmla="*/ 12314 h 121203"/>
                <a:gd name="connsiteX9" fmla="*/ 781 w 167209"/>
                <a:gd name="connsiteY9" fmla="*/ 62511 h 121203"/>
                <a:gd name="connsiteX10" fmla="*/ 12401 w 167209"/>
                <a:gd name="connsiteY10" fmla="*/ 84419 h 121203"/>
                <a:gd name="connsiteX11" fmla="*/ 12401 w 167209"/>
                <a:gd name="connsiteY11"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209" h="121203">
                  <a:moveTo>
                    <a:pt x="12211" y="84514"/>
                  </a:moveTo>
                  <a:lnTo>
                    <a:pt x="129083" y="120423"/>
                  </a:lnTo>
                  <a:cubicBezTo>
                    <a:pt x="138322" y="123281"/>
                    <a:pt x="148133" y="118042"/>
                    <a:pt x="150990" y="108803"/>
                  </a:cubicBezTo>
                  <a:lnTo>
                    <a:pt x="166420" y="58606"/>
                  </a:lnTo>
                  <a:cubicBezTo>
                    <a:pt x="169278" y="49367"/>
                    <a:pt x="164135" y="39556"/>
                    <a:pt x="154895" y="36698"/>
                  </a:cubicBezTo>
                  <a:lnTo>
                    <a:pt x="154895" y="36698"/>
                  </a:lnTo>
                  <a:cubicBezTo>
                    <a:pt x="154895" y="36698"/>
                    <a:pt x="38024" y="789"/>
                    <a:pt x="38024" y="789"/>
                  </a:cubicBezTo>
                  <a:cubicBezTo>
                    <a:pt x="28784" y="-2068"/>
                    <a:pt x="19068" y="3075"/>
                    <a:pt x="16211" y="12314"/>
                  </a:cubicBezTo>
                  <a:cubicBezTo>
                    <a:pt x="16211" y="12314"/>
                    <a:pt x="16211" y="12314"/>
                    <a:pt x="16211" y="12314"/>
                  </a:cubicBezTo>
                  <a:lnTo>
                    <a:pt x="781" y="62511"/>
                  </a:lnTo>
                  <a:cubicBezTo>
                    <a:pt x="-2077" y="71750"/>
                    <a:pt x="3162" y="81561"/>
                    <a:pt x="12401" y="84419"/>
                  </a:cubicBezTo>
                  <a:cubicBezTo>
                    <a:pt x="12401" y="84419"/>
                    <a:pt x="12401" y="84419"/>
                    <a:pt x="12401" y="84419"/>
                  </a:cubicBezTo>
                  <a:close/>
                </a:path>
              </a:pathLst>
            </a:custGeom>
            <a:noFill/>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028EA257-A65D-0615-DCB5-3F909A9AE4FF}"/>
                </a:ext>
              </a:extLst>
            </p:cNvPr>
            <p:cNvSpPr/>
            <p:nvPr/>
          </p:nvSpPr>
          <p:spPr>
            <a:xfrm>
              <a:off x="9501092" y="4008500"/>
              <a:ext cx="140112" cy="122682"/>
            </a:xfrm>
            <a:custGeom>
              <a:avLst/>
              <a:gdLst>
                <a:gd name="connsiteX0" fmla="*/ 140113 w 140112"/>
                <a:gd name="connsiteY0" fmla="*/ 95 h 122682"/>
                <a:gd name="connsiteX1" fmla="*/ 140113 w 140112"/>
                <a:gd name="connsiteY1" fmla="*/ 52578 h 122682"/>
                <a:gd name="connsiteX2" fmla="*/ 70104 w 140112"/>
                <a:gd name="connsiteY2" fmla="*/ 122682 h 122682"/>
                <a:gd name="connsiteX3" fmla="*/ 0 w 140112"/>
                <a:gd name="connsiteY3" fmla="*/ 52673 h 122682"/>
                <a:gd name="connsiteX4" fmla="*/ 0 w 140112"/>
                <a:gd name="connsiteY4" fmla="*/ 52673 h 122682"/>
                <a:gd name="connsiteX5" fmla="*/ 0 w 140112"/>
                <a:gd name="connsiteY5" fmla="*/ 0 h 122682"/>
                <a:gd name="connsiteX6" fmla="*/ 140018 w 140112"/>
                <a:gd name="connsiteY6" fmla="*/ 0 h 12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12" h="122682">
                  <a:moveTo>
                    <a:pt x="140113" y="95"/>
                  </a:moveTo>
                  <a:lnTo>
                    <a:pt x="140113" y="52578"/>
                  </a:lnTo>
                  <a:cubicBezTo>
                    <a:pt x="140113" y="91250"/>
                    <a:pt x="108775" y="122587"/>
                    <a:pt x="70104" y="122682"/>
                  </a:cubicBezTo>
                  <a:cubicBezTo>
                    <a:pt x="31432" y="122682"/>
                    <a:pt x="95" y="91345"/>
                    <a:pt x="0" y="52673"/>
                  </a:cubicBezTo>
                  <a:lnTo>
                    <a:pt x="0" y="52673"/>
                  </a:lnTo>
                  <a:lnTo>
                    <a:pt x="0" y="0"/>
                  </a:lnTo>
                  <a:lnTo>
                    <a:pt x="140018" y="0"/>
                  </a:lnTo>
                  <a:close/>
                </a:path>
              </a:pathLst>
            </a:custGeom>
            <a:noFill/>
            <a:ln w="28575"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0789DB40-D27C-DE6B-7EE7-DBF55CDF144E}"/>
                </a:ext>
              </a:extLst>
            </p:cNvPr>
            <p:cNvSpPr/>
            <p:nvPr/>
          </p:nvSpPr>
          <p:spPr>
            <a:xfrm>
              <a:off x="9328689" y="4026216"/>
              <a:ext cx="172497" cy="367665"/>
            </a:xfrm>
            <a:custGeom>
              <a:avLst/>
              <a:gdLst>
                <a:gd name="connsiteX0" fmla="*/ 172498 w 172497"/>
                <a:gd name="connsiteY0" fmla="*/ 0 h 367665"/>
                <a:gd name="connsiteX1" fmla="*/ 172498 w 172497"/>
                <a:gd name="connsiteY1" fmla="*/ 367665 h 367665"/>
                <a:gd name="connsiteX2" fmla="*/ 168307 w 172497"/>
                <a:gd name="connsiteY2" fmla="*/ 351949 h 367665"/>
                <a:gd name="connsiteX3" fmla="*/ 76390 w 172497"/>
                <a:gd name="connsiteY3" fmla="*/ 297656 h 367665"/>
                <a:gd name="connsiteX4" fmla="*/ 58864 w 172497"/>
                <a:gd name="connsiteY4" fmla="*/ 297656 h 367665"/>
                <a:gd name="connsiteX5" fmla="*/ 24860 w 172497"/>
                <a:gd name="connsiteY5" fmla="*/ 303657 h 367665"/>
                <a:gd name="connsiteX6" fmla="*/ 0 w 172497"/>
                <a:gd name="connsiteY6" fmla="*/ 95 h 367665"/>
                <a:gd name="connsiteX7" fmla="*/ 172498 w 172497"/>
                <a:gd name="connsiteY7" fmla="*/ 9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7" h="367665">
                  <a:moveTo>
                    <a:pt x="172498" y="0"/>
                  </a:moveTo>
                  <a:lnTo>
                    <a:pt x="172498" y="367665"/>
                  </a:lnTo>
                  <a:cubicBezTo>
                    <a:pt x="172498" y="362141"/>
                    <a:pt x="170974" y="356711"/>
                    <a:pt x="168307" y="351949"/>
                  </a:cubicBezTo>
                  <a:cubicBezTo>
                    <a:pt x="149733" y="318516"/>
                    <a:pt x="114585" y="297752"/>
                    <a:pt x="76390" y="297656"/>
                  </a:cubicBezTo>
                  <a:lnTo>
                    <a:pt x="58864" y="297656"/>
                  </a:lnTo>
                  <a:cubicBezTo>
                    <a:pt x="47244" y="297656"/>
                    <a:pt x="35814" y="299657"/>
                    <a:pt x="24860" y="303657"/>
                  </a:cubicBezTo>
                  <a:lnTo>
                    <a:pt x="0" y="95"/>
                  </a:lnTo>
                  <a:lnTo>
                    <a:pt x="172498" y="95"/>
                  </a:lnTo>
                  <a:close/>
                </a:path>
              </a:pathLst>
            </a:custGeom>
            <a:noFill/>
            <a:ln w="28575" cap="rnd">
              <a:solidFill>
                <a:srgbClr val="FA0F0E"/>
              </a:solidFill>
              <a:prstDash val="solid"/>
              <a:round/>
            </a:ln>
          </p:spPr>
          <p:txBody>
            <a:bodyPr rtlCol="0" anchor="ctr"/>
            <a:lstStyle/>
            <a:p>
              <a:endParaRPr lang="nl-NL"/>
            </a:p>
          </p:txBody>
        </p:sp>
        <p:sp>
          <p:nvSpPr>
            <p:cNvPr id="61" name="Vrije vorm: vorm 60">
              <a:extLst>
                <a:ext uri="{FF2B5EF4-FFF2-40B4-BE49-F238E27FC236}">
                  <a16:creationId xmlns:a16="http://schemas.microsoft.com/office/drawing/2014/main" id="{2EC20E8F-2167-7D05-B070-1FC0785348A8}"/>
                </a:ext>
              </a:extLst>
            </p:cNvPr>
            <p:cNvSpPr/>
            <p:nvPr/>
          </p:nvSpPr>
          <p:spPr>
            <a:xfrm>
              <a:off x="9501187" y="3781043"/>
              <a:ext cx="207073" cy="227552"/>
            </a:xfrm>
            <a:custGeom>
              <a:avLst/>
              <a:gdLst>
                <a:gd name="connsiteX0" fmla="*/ 0 w 207073"/>
                <a:gd name="connsiteY0" fmla="*/ 227552 h 227552"/>
                <a:gd name="connsiteX1" fmla="*/ 172308 w 207073"/>
                <a:gd name="connsiteY1" fmla="*/ 227552 h 227552"/>
                <a:gd name="connsiteX2" fmla="*/ 207073 w 207073"/>
                <a:gd name="connsiteY2" fmla="*/ 192595 h 227552"/>
                <a:gd name="connsiteX3" fmla="*/ 206978 w 207073"/>
                <a:gd name="connsiteY3" fmla="*/ 189738 h 227552"/>
                <a:gd name="connsiteX4" fmla="*/ 192595 w 207073"/>
                <a:gd name="connsiteY4" fmla="*/ 0 h 22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73" h="227552">
                  <a:moveTo>
                    <a:pt x="0" y="227552"/>
                  </a:moveTo>
                  <a:lnTo>
                    <a:pt x="172308" y="227552"/>
                  </a:lnTo>
                  <a:cubicBezTo>
                    <a:pt x="191548" y="227552"/>
                    <a:pt x="207169" y="211836"/>
                    <a:pt x="207073" y="192595"/>
                  </a:cubicBezTo>
                  <a:cubicBezTo>
                    <a:pt x="207073" y="191643"/>
                    <a:pt x="207073" y="190690"/>
                    <a:pt x="206978" y="189738"/>
                  </a:cubicBezTo>
                  <a:lnTo>
                    <a:pt x="192595" y="0"/>
                  </a:lnTo>
                </a:path>
              </a:pathLst>
            </a:custGeom>
            <a:noFill/>
            <a:ln w="28575"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0D73C29D-A92E-4BB3-B2E9-DEB4964B1DF5}"/>
                </a:ext>
              </a:extLst>
            </p:cNvPr>
            <p:cNvSpPr/>
            <p:nvPr/>
          </p:nvSpPr>
          <p:spPr>
            <a:xfrm>
              <a:off x="9293458" y="3781138"/>
              <a:ext cx="207824" cy="244983"/>
            </a:xfrm>
            <a:custGeom>
              <a:avLst/>
              <a:gdLst>
                <a:gd name="connsiteX0" fmla="*/ 15134 w 207824"/>
                <a:gd name="connsiteY0" fmla="*/ 0 h 244983"/>
                <a:gd name="connsiteX1" fmla="*/ 84 w 207824"/>
                <a:gd name="connsiteY1" fmla="*/ 207645 h 244983"/>
                <a:gd name="connsiteX2" fmla="*/ 32755 w 207824"/>
                <a:gd name="connsiteY2" fmla="*/ 244983 h 244983"/>
                <a:gd name="connsiteX3" fmla="*/ 35231 w 207824"/>
                <a:gd name="connsiteY3" fmla="*/ 244983 h 244983"/>
                <a:gd name="connsiteX4" fmla="*/ 207824 w 207824"/>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24" h="244983">
                  <a:moveTo>
                    <a:pt x="15134" y="0"/>
                  </a:moveTo>
                  <a:lnTo>
                    <a:pt x="84" y="207645"/>
                  </a:lnTo>
                  <a:cubicBezTo>
                    <a:pt x="-1249" y="226981"/>
                    <a:pt x="13419" y="243650"/>
                    <a:pt x="32755" y="244983"/>
                  </a:cubicBezTo>
                  <a:cubicBezTo>
                    <a:pt x="33612" y="244983"/>
                    <a:pt x="34374" y="244983"/>
                    <a:pt x="35231" y="244983"/>
                  </a:cubicBezTo>
                  <a:lnTo>
                    <a:pt x="207824" y="244983"/>
                  </a:lnTo>
                </a:path>
              </a:pathLst>
            </a:custGeom>
            <a:noFill/>
            <a:ln w="28575" cap="rnd">
              <a:solidFill>
                <a:srgbClr val="FA0F0E"/>
              </a:solidFill>
              <a:prstDash val="solid"/>
              <a:round/>
            </a:ln>
          </p:spPr>
          <p:txBody>
            <a:bodyPr rtlCol="0" anchor="ctr"/>
            <a:lstStyle/>
            <a:p>
              <a:endParaRPr lang="nl-NL"/>
            </a:p>
          </p:txBody>
        </p:sp>
        <p:sp>
          <p:nvSpPr>
            <p:cNvPr id="63" name="Vrije vorm: vorm 62">
              <a:extLst>
                <a:ext uri="{FF2B5EF4-FFF2-40B4-BE49-F238E27FC236}">
                  <a16:creationId xmlns:a16="http://schemas.microsoft.com/office/drawing/2014/main" id="{366AA052-2C85-0134-8A2F-BCBCFFD5694D}"/>
                </a:ext>
              </a:extLst>
            </p:cNvPr>
            <p:cNvSpPr/>
            <p:nvPr/>
          </p:nvSpPr>
          <p:spPr>
            <a:xfrm>
              <a:off x="9291732" y="4323682"/>
              <a:ext cx="209454" cy="105067"/>
            </a:xfrm>
            <a:custGeom>
              <a:avLst/>
              <a:gdLst>
                <a:gd name="connsiteX0" fmla="*/ 209455 w 209454"/>
                <a:gd name="connsiteY0" fmla="*/ 70104 h 105067"/>
                <a:gd name="connsiteX1" fmla="*/ 206693 w 209454"/>
                <a:gd name="connsiteY1" fmla="*/ 83725 h 105067"/>
                <a:gd name="connsiteX2" fmla="*/ 199358 w 209454"/>
                <a:gd name="connsiteY2" fmla="*/ 94583 h 105067"/>
                <a:gd name="connsiteX3" fmla="*/ 188119 w 209454"/>
                <a:gd name="connsiteY3" fmla="*/ 102299 h 105067"/>
                <a:gd name="connsiteX4" fmla="*/ 173736 w 209454"/>
                <a:gd name="connsiteY4" fmla="*/ 105061 h 105067"/>
                <a:gd name="connsiteX5" fmla="*/ 35052 w 209454"/>
                <a:gd name="connsiteY5" fmla="*/ 105061 h 105067"/>
                <a:gd name="connsiteX6" fmla="*/ 0 w 209454"/>
                <a:gd name="connsiteY6" fmla="*/ 70390 h 105067"/>
                <a:gd name="connsiteX7" fmla="*/ 3905 w 209454"/>
                <a:gd name="connsiteY7" fmla="*/ 54293 h 105067"/>
                <a:gd name="connsiteX8" fmla="*/ 61722 w 209454"/>
                <a:gd name="connsiteY8" fmla="*/ 6001 h 105067"/>
                <a:gd name="connsiteX9" fmla="*/ 95726 w 209454"/>
                <a:gd name="connsiteY9" fmla="*/ 0 h 105067"/>
                <a:gd name="connsiteX10" fmla="*/ 113347 w 209454"/>
                <a:gd name="connsiteY10" fmla="*/ 0 h 105067"/>
                <a:gd name="connsiteX11" fmla="*/ 205264 w 209454"/>
                <a:gd name="connsiteY11" fmla="*/ 54293 h 105067"/>
                <a:gd name="connsiteX12" fmla="*/ 209455 w 209454"/>
                <a:gd name="connsiteY12" fmla="*/ 70009 h 10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54" h="105067">
                  <a:moveTo>
                    <a:pt x="209455" y="70104"/>
                  </a:moveTo>
                  <a:cubicBezTo>
                    <a:pt x="209455" y="74771"/>
                    <a:pt x="208502" y="79439"/>
                    <a:pt x="206693" y="83725"/>
                  </a:cubicBezTo>
                  <a:cubicBezTo>
                    <a:pt x="204883" y="87725"/>
                    <a:pt x="202406" y="91440"/>
                    <a:pt x="199358" y="94583"/>
                  </a:cubicBezTo>
                  <a:cubicBezTo>
                    <a:pt x="195929" y="97631"/>
                    <a:pt x="192214" y="100203"/>
                    <a:pt x="188119" y="102299"/>
                  </a:cubicBezTo>
                  <a:cubicBezTo>
                    <a:pt x="183547" y="104204"/>
                    <a:pt x="178689" y="105156"/>
                    <a:pt x="173736" y="105061"/>
                  </a:cubicBezTo>
                  <a:lnTo>
                    <a:pt x="35052" y="105061"/>
                  </a:lnTo>
                  <a:cubicBezTo>
                    <a:pt x="15811" y="105061"/>
                    <a:pt x="95" y="89630"/>
                    <a:pt x="0" y="70390"/>
                  </a:cubicBezTo>
                  <a:cubicBezTo>
                    <a:pt x="0" y="64770"/>
                    <a:pt x="1334" y="59246"/>
                    <a:pt x="3905" y="54293"/>
                  </a:cubicBezTo>
                  <a:cubicBezTo>
                    <a:pt x="16573" y="31623"/>
                    <a:pt x="37147" y="14383"/>
                    <a:pt x="61722" y="6001"/>
                  </a:cubicBezTo>
                  <a:cubicBezTo>
                    <a:pt x="72580" y="2000"/>
                    <a:pt x="84106" y="0"/>
                    <a:pt x="95726" y="0"/>
                  </a:cubicBezTo>
                  <a:lnTo>
                    <a:pt x="113347" y="0"/>
                  </a:lnTo>
                  <a:cubicBezTo>
                    <a:pt x="151543" y="0"/>
                    <a:pt x="186785" y="20860"/>
                    <a:pt x="205264" y="54293"/>
                  </a:cubicBezTo>
                  <a:cubicBezTo>
                    <a:pt x="207931" y="59150"/>
                    <a:pt x="209359" y="64484"/>
                    <a:pt x="209455" y="70009"/>
                  </a:cubicBezTo>
                  <a:close/>
                </a:path>
              </a:pathLst>
            </a:custGeom>
            <a:noFill/>
            <a:ln w="28575"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30A8242B-0AF3-8EF0-2B58-BA0603FCBE18}"/>
                </a:ext>
              </a:extLst>
            </p:cNvPr>
            <p:cNvSpPr/>
            <p:nvPr/>
          </p:nvSpPr>
          <p:spPr>
            <a:xfrm>
              <a:off x="9308592" y="3554634"/>
              <a:ext cx="385190" cy="156495"/>
            </a:xfrm>
            <a:custGeom>
              <a:avLst/>
              <a:gdLst>
                <a:gd name="connsiteX0" fmla="*/ 385190 w 385190"/>
                <a:gd name="connsiteY0" fmla="*/ 109538 h 156495"/>
                <a:gd name="connsiteX1" fmla="*/ 385190 w 385190"/>
                <a:gd name="connsiteY1" fmla="*/ 156496 h 156495"/>
                <a:gd name="connsiteX2" fmla="*/ 0 w 385190"/>
                <a:gd name="connsiteY2" fmla="*/ 156496 h 156495"/>
                <a:gd name="connsiteX3" fmla="*/ 0 w 385190"/>
                <a:gd name="connsiteY3" fmla="*/ 0 h 156495"/>
              </a:gdLst>
              <a:ahLst/>
              <a:cxnLst>
                <a:cxn ang="0">
                  <a:pos x="connsiteX0" y="connsiteY0"/>
                </a:cxn>
                <a:cxn ang="0">
                  <a:pos x="connsiteX1" y="connsiteY1"/>
                </a:cxn>
                <a:cxn ang="0">
                  <a:pos x="connsiteX2" y="connsiteY2"/>
                </a:cxn>
                <a:cxn ang="0">
                  <a:pos x="connsiteX3" y="connsiteY3"/>
                </a:cxn>
              </a:cxnLst>
              <a:rect l="l" t="t" r="r" b="b"/>
              <a:pathLst>
                <a:path w="385190" h="156495">
                  <a:moveTo>
                    <a:pt x="385190" y="109538"/>
                  </a:moveTo>
                  <a:lnTo>
                    <a:pt x="385190" y="156496"/>
                  </a:lnTo>
                  <a:lnTo>
                    <a:pt x="0" y="156496"/>
                  </a:lnTo>
                  <a:lnTo>
                    <a:pt x="0" y="0"/>
                  </a:lnTo>
                </a:path>
              </a:pathLst>
            </a:custGeom>
            <a:noFill/>
            <a:ln w="28575"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09A8B6B0-33E2-9614-A862-C3A8B15A8BA6}"/>
                </a:ext>
              </a:extLst>
            </p:cNvPr>
            <p:cNvSpPr/>
            <p:nvPr/>
          </p:nvSpPr>
          <p:spPr>
            <a:xfrm>
              <a:off x="9657153" y="3133343"/>
              <a:ext cx="36629" cy="420909"/>
            </a:xfrm>
            <a:custGeom>
              <a:avLst/>
              <a:gdLst>
                <a:gd name="connsiteX0" fmla="*/ 36630 w 36629"/>
                <a:gd name="connsiteY0" fmla="*/ 0 h 420909"/>
                <a:gd name="connsiteX1" fmla="*/ 36630 w 36629"/>
                <a:gd name="connsiteY1" fmla="*/ 280130 h 420909"/>
                <a:gd name="connsiteX2" fmla="*/ 36630 w 36629"/>
                <a:gd name="connsiteY2" fmla="*/ 420910 h 420909"/>
              </a:gdLst>
              <a:ahLst/>
              <a:cxnLst>
                <a:cxn ang="0">
                  <a:pos x="connsiteX0" y="connsiteY0"/>
                </a:cxn>
                <a:cxn ang="0">
                  <a:pos x="connsiteX1" y="connsiteY1"/>
                </a:cxn>
                <a:cxn ang="0">
                  <a:pos x="connsiteX2" y="connsiteY2"/>
                </a:cxn>
              </a:cxnLst>
              <a:rect l="l" t="t" r="r" b="b"/>
              <a:pathLst>
                <a:path w="36629" h="420909">
                  <a:moveTo>
                    <a:pt x="36630" y="0"/>
                  </a:moveTo>
                  <a:cubicBezTo>
                    <a:pt x="14532" y="79439"/>
                    <a:pt x="-33379" y="210122"/>
                    <a:pt x="36630" y="280130"/>
                  </a:cubicBezTo>
                  <a:lnTo>
                    <a:pt x="36630" y="420910"/>
                  </a:lnTo>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BB35F58D-8EA9-375A-F94F-43ED8563612C}"/>
                </a:ext>
              </a:extLst>
            </p:cNvPr>
            <p:cNvSpPr/>
            <p:nvPr/>
          </p:nvSpPr>
          <p:spPr>
            <a:xfrm>
              <a:off x="9308592" y="3133343"/>
              <a:ext cx="36629" cy="315848"/>
            </a:xfrm>
            <a:custGeom>
              <a:avLst/>
              <a:gdLst>
                <a:gd name="connsiteX0" fmla="*/ 0 w 36629"/>
                <a:gd name="connsiteY0" fmla="*/ 315849 h 315848"/>
                <a:gd name="connsiteX1" fmla="*/ 0 w 36629"/>
                <a:gd name="connsiteY1" fmla="*/ 280130 h 315848"/>
                <a:gd name="connsiteX2" fmla="*/ 0 w 36629"/>
                <a:gd name="connsiteY2" fmla="*/ 0 h 315848"/>
              </a:gdLst>
              <a:ahLst/>
              <a:cxnLst>
                <a:cxn ang="0">
                  <a:pos x="connsiteX0" y="connsiteY0"/>
                </a:cxn>
                <a:cxn ang="0">
                  <a:pos x="connsiteX1" y="connsiteY1"/>
                </a:cxn>
                <a:cxn ang="0">
                  <a:pos x="connsiteX2" y="connsiteY2"/>
                </a:cxn>
              </a:cxnLst>
              <a:rect l="l" t="t" r="r" b="b"/>
              <a:pathLst>
                <a:path w="36629" h="315848">
                  <a:moveTo>
                    <a:pt x="0" y="315849"/>
                  </a:moveTo>
                  <a:lnTo>
                    <a:pt x="0" y="280130"/>
                  </a:lnTo>
                  <a:cubicBezTo>
                    <a:pt x="70009" y="210122"/>
                    <a:pt x="22097" y="79534"/>
                    <a:pt x="0" y="0"/>
                  </a:cubicBezTo>
                </a:path>
              </a:pathLst>
            </a:custGeom>
            <a:noFill/>
            <a:ln w="28575"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4074BA60-B61A-2C4C-8EF6-0FC4C95A62C4}"/>
                </a:ext>
              </a:extLst>
            </p:cNvPr>
            <p:cNvSpPr/>
            <p:nvPr/>
          </p:nvSpPr>
          <p:spPr>
            <a:xfrm>
              <a:off x="9434798" y="3133343"/>
              <a:ext cx="132301" cy="192500"/>
            </a:xfrm>
            <a:custGeom>
              <a:avLst/>
              <a:gdLst>
                <a:gd name="connsiteX0" fmla="*/ 95 w 132301"/>
                <a:gd name="connsiteY0" fmla="*/ 0 h 192500"/>
                <a:gd name="connsiteX1" fmla="*/ 95 w 132301"/>
                <a:gd name="connsiteY1" fmla="*/ 19526 h 192500"/>
                <a:gd name="connsiteX2" fmla="*/ 66198 w 132301"/>
                <a:gd name="connsiteY2" fmla="*/ 192500 h 192500"/>
                <a:gd name="connsiteX3" fmla="*/ 132302 w 132301"/>
                <a:gd name="connsiteY3" fmla="*/ 19526 h 192500"/>
                <a:gd name="connsiteX4" fmla="*/ 132302 w 132301"/>
                <a:gd name="connsiteY4" fmla="*/ 0 h 192500"/>
                <a:gd name="connsiteX5" fmla="*/ 0 w 132301"/>
                <a:gd name="connsiteY5" fmla="*/ 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01" h="192500">
                  <a:moveTo>
                    <a:pt x="95" y="0"/>
                  </a:moveTo>
                  <a:lnTo>
                    <a:pt x="95" y="19526"/>
                  </a:lnTo>
                  <a:cubicBezTo>
                    <a:pt x="95" y="56579"/>
                    <a:pt x="29337" y="188881"/>
                    <a:pt x="66198" y="192500"/>
                  </a:cubicBezTo>
                  <a:cubicBezTo>
                    <a:pt x="103060" y="188881"/>
                    <a:pt x="132302" y="56579"/>
                    <a:pt x="132302" y="19526"/>
                  </a:cubicBezTo>
                  <a:lnTo>
                    <a:pt x="132302" y="0"/>
                  </a:lnTo>
                  <a:lnTo>
                    <a:pt x="0" y="0"/>
                  </a:lnTo>
                  <a:close/>
                </a:path>
              </a:pathLst>
            </a:custGeom>
            <a:noFill/>
            <a:ln w="28575"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540C70E1-5BF3-673F-47D3-E3BD1A57E30C}"/>
                </a:ext>
              </a:extLst>
            </p:cNvPr>
            <p:cNvSpPr/>
            <p:nvPr/>
          </p:nvSpPr>
          <p:spPr>
            <a:xfrm>
              <a:off x="9308592" y="3711034"/>
              <a:ext cx="385095" cy="70008"/>
            </a:xfrm>
            <a:custGeom>
              <a:avLst/>
              <a:gdLst>
                <a:gd name="connsiteX0" fmla="*/ 0 w 385095"/>
                <a:gd name="connsiteY0" fmla="*/ 0 h 70008"/>
                <a:gd name="connsiteX1" fmla="*/ 385096 w 385095"/>
                <a:gd name="connsiteY1" fmla="*/ 0 h 70008"/>
                <a:gd name="connsiteX2" fmla="*/ 385096 w 385095"/>
                <a:gd name="connsiteY2" fmla="*/ 70009 h 70008"/>
                <a:gd name="connsiteX3" fmla="*/ 0 w 385095"/>
                <a:gd name="connsiteY3" fmla="*/ 70009 h 70008"/>
                <a:gd name="connsiteX4" fmla="*/ 0 w 385095"/>
                <a:gd name="connsiteY4" fmla="*/ 0 h 7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5" h="70008">
                  <a:moveTo>
                    <a:pt x="0" y="0"/>
                  </a:moveTo>
                  <a:lnTo>
                    <a:pt x="385096" y="0"/>
                  </a:lnTo>
                  <a:lnTo>
                    <a:pt x="385096" y="70009"/>
                  </a:lnTo>
                  <a:lnTo>
                    <a:pt x="0" y="70009"/>
                  </a:lnTo>
                  <a:lnTo>
                    <a:pt x="0" y="0"/>
                  </a:lnTo>
                  <a:close/>
                </a:path>
              </a:pathLst>
            </a:custGeom>
            <a:no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58DB8B1F-FFF4-AA2D-C377-CB537BEC12AE}"/>
                </a:ext>
              </a:extLst>
            </p:cNvPr>
            <p:cNvSpPr/>
            <p:nvPr/>
          </p:nvSpPr>
          <p:spPr>
            <a:xfrm>
              <a:off x="9501187" y="3921156"/>
              <a:ext cx="9525" cy="87534"/>
            </a:xfrm>
            <a:custGeom>
              <a:avLst/>
              <a:gdLst>
                <a:gd name="connsiteX0" fmla="*/ 0 w 9525"/>
                <a:gd name="connsiteY0" fmla="*/ 87535 h 87534"/>
                <a:gd name="connsiteX1" fmla="*/ 0 w 9525"/>
                <a:gd name="connsiteY1" fmla="*/ 0 h 87534"/>
              </a:gdLst>
              <a:ahLst/>
              <a:cxnLst>
                <a:cxn ang="0">
                  <a:pos x="connsiteX0" y="connsiteY0"/>
                </a:cxn>
                <a:cxn ang="0">
                  <a:pos x="connsiteX1" y="connsiteY1"/>
                </a:cxn>
              </a:cxnLst>
              <a:rect l="l" t="t" r="r" b="b"/>
              <a:pathLst>
                <a:path w="9525" h="87534">
                  <a:moveTo>
                    <a:pt x="0" y="87535"/>
                  </a:moveTo>
                  <a:lnTo>
                    <a:pt x="0" y="0"/>
                  </a:lnTo>
                </a:path>
              </a:pathLst>
            </a:custGeom>
            <a:no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96BB7C25-E1E4-31EC-8041-C49DD8495BCA}"/>
                </a:ext>
              </a:extLst>
            </p:cNvPr>
            <p:cNvSpPr/>
            <p:nvPr/>
          </p:nvSpPr>
          <p:spPr>
            <a:xfrm>
              <a:off x="9256108" y="2819209"/>
              <a:ext cx="490347" cy="245233"/>
            </a:xfrm>
            <a:custGeom>
              <a:avLst/>
              <a:gdLst>
                <a:gd name="connsiteX0" fmla="*/ 18479 w 490347"/>
                <a:gd name="connsiteY0" fmla="*/ 0 h 245233"/>
                <a:gd name="connsiteX1" fmla="*/ 1 w 490347"/>
                <a:gd name="connsiteY1" fmla="*/ 35052 h 245233"/>
                <a:gd name="connsiteX2" fmla="*/ 39244 w 490347"/>
                <a:gd name="connsiteY2" fmla="*/ 77819 h 245233"/>
                <a:gd name="connsiteX3" fmla="*/ 287656 w 490347"/>
                <a:gd name="connsiteY3" fmla="*/ 240792 h 245233"/>
                <a:gd name="connsiteX4" fmla="*/ 450629 w 490347"/>
                <a:gd name="connsiteY4" fmla="*/ 77819 h 245233"/>
                <a:gd name="connsiteX5" fmla="*/ 490348 w 490347"/>
                <a:gd name="connsiteY5" fmla="*/ 35052 h 245233"/>
                <a:gd name="connsiteX6" fmla="*/ 472345 w 490347"/>
                <a:gd name="connsiteY6" fmla="*/ 571 h 24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347" h="245233">
                  <a:moveTo>
                    <a:pt x="18479" y="0"/>
                  </a:moveTo>
                  <a:cubicBezTo>
                    <a:pt x="6859" y="7906"/>
                    <a:pt x="-94" y="21050"/>
                    <a:pt x="1" y="35052"/>
                  </a:cubicBezTo>
                  <a:cubicBezTo>
                    <a:pt x="1" y="57340"/>
                    <a:pt x="17051" y="75819"/>
                    <a:pt x="39244" y="77819"/>
                  </a:cubicBezTo>
                  <a:cubicBezTo>
                    <a:pt x="62866" y="191452"/>
                    <a:pt x="174022" y="264414"/>
                    <a:pt x="287656" y="240792"/>
                  </a:cubicBezTo>
                  <a:cubicBezTo>
                    <a:pt x="369666" y="223742"/>
                    <a:pt x="433674" y="159734"/>
                    <a:pt x="450629" y="77819"/>
                  </a:cubicBezTo>
                  <a:cubicBezTo>
                    <a:pt x="472917" y="75914"/>
                    <a:pt x="490157" y="57436"/>
                    <a:pt x="490348" y="35052"/>
                  </a:cubicBezTo>
                  <a:cubicBezTo>
                    <a:pt x="490348" y="21336"/>
                    <a:pt x="483680" y="8382"/>
                    <a:pt x="472345" y="571"/>
                  </a:cubicBezTo>
                </a:path>
              </a:pathLst>
            </a:custGeom>
            <a:noFill/>
            <a:ln w="28575"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A4091D88-0765-7593-6D5F-7409FFCFA509}"/>
                </a:ext>
              </a:extLst>
            </p:cNvPr>
            <p:cNvSpPr/>
            <p:nvPr/>
          </p:nvSpPr>
          <p:spPr>
            <a:xfrm>
              <a:off x="9448513" y="2943319"/>
              <a:ext cx="105061" cy="15930"/>
            </a:xfrm>
            <a:custGeom>
              <a:avLst/>
              <a:gdLst>
                <a:gd name="connsiteX0" fmla="*/ 105061 w 105061"/>
                <a:gd name="connsiteY0" fmla="*/ 0 h 15930"/>
                <a:gd name="connsiteX1" fmla="*/ 0 w 105061"/>
                <a:gd name="connsiteY1" fmla="*/ 0 h 15930"/>
              </a:gdLst>
              <a:ahLst/>
              <a:cxnLst>
                <a:cxn ang="0">
                  <a:pos x="connsiteX0" y="connsiteY0"/>
                </a:cxn>
                <a:cxn ang="0">
                  <a:pos x="connsiteX1" y="connsiteY1"/>
                </a:cxn>
              </a:cxnLst>
              <a:rect l="l" t="t" r="r" b="b"/>
              <a:pathLst>
                <a:path w="105061" h="15930">
                  <a:moveTo>
                    <a:pt x="105061" y="0"/>
                  </a:moveTo>
                  <a:cubicBezTo>
                    <a:pt x="73247" y="21241"/>
                    <a:pt x="31814" y="21241"/>
                    <a:pt x="0" y="0"/>
                  </a:cubicBezTo>
                </a:path>
              </a:pathLst>
            </a:custGeom>
            <a:no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EE5CD673-59AC-8844-A3DB-2266AF8EB1AD}"/>
                </a:ext>
              </a:extLst>
            </p:cNvPr>
            <p:cNvSpPr/>
            <p:nvPr/>
          </p:nvSpPr>
          <p:spPr>
            <a:xfrm>
              <a:off x="9396031" y="2784157"/>
              <a:ext cx="52577" cy="52577"/>
            </a:xfrm>
            <a:custGeom>
              <a:avLst/>
              <a:gdLst>
                <a:gd name="connsiteX0" fmla="*/ 26289 w 52577"/>
                <a:gd name="connsiteY0" fmla="*/ 0 h 52577"/>
                <a:gd name="connsiteX1" fmla="*/ 0 w 52577"/>
                <a:gd name="connsiteY1" fmla="*/ 26289 h 52577"/>
                <a:gd name="connsiteX2" fmla="*/ 26289 w 52577"/>
                <a:gd name="connsiteY2" fmla="*/ 52578 h 52577"/>
                <a:gd name="connsiteX3" fmla="*/ 52578 w 52577"/>
                <a:gd name="connsiteY3" fmla="*/ 26289 h 52577"/>
                <a:gd name="connsiteX4" fmla="*/ 26289 w 52577"/>
                <a:gd name="connsiteY4" fmla="*/ 0 h 5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7" h="52577">
                  <a:moveTo>
                    <a:pt x="26289" y="0"/>
                  </a:moveTo>
                  <a:cubicBezTo>
                    <a:pt x="11811" y="0"/>
                    <a:pt x="0" y="11716"/>
                    <a:pt x="0" y="26289"/>
                  </a:cubicBezTo>
                  <a:cubicBezTo>
                    <a:pt x="0" y="40862"/>
                    <a:pt x="11716" y="52578"/>
                    <a:pt x="26289" y="52578"/>
                  </a:cubicBezTo>
                  <a:cubicBezTo>
                    <a:pt x="40767" y="52578"/>
                    <a:pt x="52578" y="40862"/>
                    <a:pt x="52578" y="26289"/>
                  </a:cubicBezTo>
                  <a:cubicBezTo>
                    <a:pt x="52578"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C2BD6651-1D62-BBAC-1223-262750C837D1}"/>
                </a:ext>
              </a:extLst>
            </p:cNvPr>
            <p:cNvSpPr/>
            <p:nvPr/>
          </p:nvSpPr>
          <p:spPr>
            <a:xfrm>
              <a:off x="9553575" y="2784157"/>
              <a:ext cx="52482" cy="52482"/>
            </a:xfrm>
            <a:custGeom>
              <a:avLst/>
              <a:gdLst>
                <a:gd name="connsiteX0" fmla="*/ 26289 w 52482"/>
                <a:gd name="connsiteY0" fmla="*/ 0 h 52482"/>
                <a:gd name="connsiteX1" fmla="*/ 0 w 52482"/>
                <a:gd name="connsiteY1" fmla="*/ 26194 h 52482"/>
                <a:gd name="connsiteX2" fmla="*/ 26194 w 52482"/>
                <a:gd name="connsiteY2" fmla="*/ 52483 h 52482"/>
                <a:gd name="connsiteX3" fmla="*/ 52483 w 52482"/>
                <a:gd name="connsiteY3" fmla="*/ 26289 h 52482"/>
                <a:gd name="connsiteX4" fmla="*/ 52483 w 52482"/>
                <a:gd name="connsiteY4" fmla="*/ 26289 h 52482"/>
                <a:gd name="connsiteX5" fmla="*/ 26289 w 52482"/>
                <a:gd name="connsiteY5" fmla="*/ 0 h 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82" h="52482">
                  <a:moveTo>
                    <a:pt x="26289" y="0"/>
                  </a:moveTo>
                  <a:cubicBezTo>
                    <a:pt x="11811" y="0"/>
                    <a:pt x="0" y="11716"/>
                    <a:pt x="0" y="26194"/>
                  </a:cubicBezTo>
                  <a:cubicBezTo>
                    <a:pt x="0" y="40672"/>
                    <a:pt x="11716" y="52483"/>
                    <a:pt x="26194" y="52483"/>
                  </a:cubicBezTo>
                  <a:cubicBezTo>
                    <a:pt x="40672" y="52483"/>
                    <a:pt x="52483" y="40767"/>
                    <a:pt x="52483" y="26289"/>
                  </a:cubicBezTo>
                  <a:lnTo>
                    <a:pt x="52483" y="26289"/>
                  </a:lnTo>
                  <a:cubicBezTo>
                    <a:pt x="52483"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4A7A0706-654B-62EB-F36A-42E23CD1BB9B}"/>
                </a:ext>
              </a:extLst>
            </p:cNvPr>
            <p:cNvSpPr/>
            <p:nvPr/>
          </p:nvSpPr>
          <p:spPr>
            <a:xfrm>
              <a:off x="9245188" y="2468010"/>
              <a:ext cx="512153" cy="351769"/>
            </a:xfrm>
            <a:custGeom>
              <a:avLst/>
              <a:gdLst>
                <a:gd name="connsiteX0" fmla="*/ 483170 w 512153"/>
                <a:gd name="connsiteY0" fmla="*/ 351770 h 351769"/>
                <a:gd name="connsiteX1" fmla="*/ 483170 w 512153"/>
                <a:gd name="connsiteY1" fmla="*/ 351770 h 351769"/>
                <a:gd name="connsiteX2" fmla="*/ 508031 w 512153"/>
                <a:gd name="connsiteY2" fmla="*/ 197846 h 351769"/>
                <a:gd name="connsiteX3" fmla="*/ 487171 w 512153"/>
                <a:gd name="connsiteY3" fmla="*/ 184797 h 351769"/>
                <a:gd name="connsiteX4" fmla="*/ 485457 w 512153"/>
                <a:gd name="connsiteY4" fmla="*/ 185273 h 351769"/>
                <a:gd name="connsiteX5" fmla="*/ 431069 w 512153"/>
                <a:gd name="connsiteY5" fmla="*/ 193655 h 351769"/>
                <a:gd name="connsiteX6" fmla="*/ 453167 w 512153"/>
                <a:gd name="connsiteY6" fmla="*/ 111168 h 351769"/>
                <a:gd name="connsiteX7" fmla="*/ 433450 w 512153"/>
                <a:gd name="connsiteY7" fmla="*/ 95643 h 351769"/>
                <a:gd name="connsiteX8" fmla="*/ 429354 w 512153"/>
                <a:gd name="connsiteY8" fmla="*/ 96595 h 351769"/>
                <a:gd name="connsiteX9" fmla="*/ 378586 w 512153"/>
                <a:gd name="connsiteY9" fmla="*/ 106025 h 351769"/>
                <a:gd name="connsiteX10" fmla="*/ 371633 w 512153"/>
                <a:gd name="connsiteY10" fmla="*/ 52780 h 351769"/>
                <a:gd name="connsiteX11" fmla="*/ 347630 w 512153"/>
                <a:gd name="connsiteY11" fmla="*/ 45065 h 351769"/>
                <a:gd name="connsiteX12" fmla="*/ 346011 w 512153"/>
                <a:gd name="connsiteY12" fmla="*/ 46017 h 351769"/>
                <a:gd name="connsiteX13" fmla="*/ 308577 w 512153"/>
                <a:gd name="connsiteY13" fmla="*/ 70973 h 351769"/>
                <a:gd name="connsiteX14" fmla="*/ 271049 w 512153"/>
                <a:gd name="connsiteY14" fmla="*/ 8489 h 351769"/>
                <a:gd name="connsiteX15" fmla="*/ 247046 w 512153"/>
                <a:gd name="connsiteY15" fmla="*/ 2488 h 351769"/>
                <a:gd name="connsiteX16" fmla="*/ 241045 w 512153"/>
                <a:gd name="connsiteY16" fmla="*/ 8489 h 351769"/>
                <a:gd name="connsiteX17" fmla="*/ 203516 w 512153"/>
                <a:gd name="connsiteY17" fmla="*/ 70973 h 351769"/>
                <a:gd name="connsiteX18" fmla="*/ 166083 w 512153"/>
                <a:gd name="connsiteY18" fmla="*/ 45922 h 351769"/>
                <a:gd name="connsiteX19" fmla="*/ 141413 w 512153"/>
                <a:gd name="connsiteY19" fmla="*/ 51066 h 351769"/>
                <a:gd name="connsiteX20" fmla="*/ 140461 w 512153"/>
                <a:gd name="connsiteY20" fmla="*/ 52685 h 351769"/>
                <a:gd name="connsiteX21" fmla="*/ 133508 w 512153"/>
                <a:gd name="connsiteY21" fmla="*/ 105930 h 351769"/>
                <a:gd name="connsiteX22" fmla="*/ 82739 w 512153"/>
                <a:gd name="connsiteY22" fmla="*/ 96500 h 351769"/>
                <a:gd name="connsiteX23" fmla="*/ 59974 w 512153"/>
                <a:gd name="connsiteY23" fmla="*/ 106882 h 351769"/>
                <a:gd name="connsiteX24" fmla="*/ 59022 w 512153"/>
                <a:gd name="connsiteY24" fmla="*/ 110978 h 351769"/>
                <a:gd name="connsiteX25" fmla="*/ 81025 w 512153"/>
                <a:gd name="connsiteY25" fmla="*/ 193464 h 351769"/>
                <a:gd name="connsiteX26" fmla="*/ 26637 w 512153"/>
                <a:gd name="connsiteY26" fmla="*/ 185082 h 351769"/>
                <a:gd name="connsiteX27" fmla="*/ 4539 w 512153"/>
                <a:gd name="connsiteY27" fmla="*/ 195941 h 351769"/>
                <a:gd name="connsiteX28" fmla="*/ 4063 w 512153"/>
                <a:gd name="connsiteY28" fmla="*/ 197655 h 351769"/>
                <a:gd name="connsiteX29" fmla="*/ 29685 w 512153"/>
                <a:gd name="connsiteY29" fmla="*/ 351008 h 351769"/>
                <a:gd name="connsiteX30" fmla="*/ 81120 w 512153"/>
                <a:gd name="connsiteY30" fmla="*/ 280999 h 351769"/>
                <a:gd name="connsiteX31" fmla="*/ 161701 w 512153"/>
                <a:gd name="connsiteY31" fmla="*/ 213372 h 351769"/>
                <a:gd name="connsiteX32" fmla="*/ 184371 w 512153"/>
                <a:gd name="connsiteY32" fmla="*/ 204418 h 351769"/>
                <a:gd name="connsiteX33" fmla="*/ 187229 w 512153"/>
                <a:gd name="connsiteY33" fmla="*/ 205942 h 351769"/>
                <a:gd name="connsiteX34" fmla="*/ 422020 w 512153"/>
                <a:gd name="connsiteY34" fmla="*/ 294334 h 351769"/>
                <a:gd name="connsiteX35" fmla="*/ 458882 w 512153"/>
                <a:gd name="connsiteY35" fmla="*/ 324624 h 351769"/>
                <a:gd name="connsiteX36" fmla="*/ 466407 w 512153"/>
                <a:gd name="connsiteY36" fmla="*/ 344055 h 351769"/>
                <a:gd name="connsiteX37" fmla="*/ 483552 w 512153"/>
                <a:gd name="connsiteY37" fmla="*/ 351675 h 35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2153" h="351769">
                  <a:moveTo>
                    <a:pt x="483170" y="351770"/>
                  </a:moveTo>
                  <a:lnTo>
                    <a:pt x="483170" y="351770"/>
                  </a:lnTo>
                  <a:cubicBezTo>
                    <a:pt x="509364" y="305002"/>
                    <a:pt x="518223" y="250519"/>
                    <a:pt x="508031" y="197846"/>
                  </a:cubicBezTo>
                  <a:cubicBezTo>
                    <a:pt x="505840" y="188511"/>
                    <a:pt x="496505" y="182606"/>
                    <a:pt x="487171" y="184797"/>
                  </a:cubicBezTo>
                  <a:cubicBezTo>
                    <a:pt x="486600" y="184892"/>
                    <a:pt x="486028" y="185082"/>
                    <a:pt x="485457" y="185273"/>
                  </a:cubicBezTo>
                  <a:cubicBezTo>
                    <a:pt x="467835" y="190702"/>
                    <a:pt x="449452" y="193560"/>
                    <a:pt x="431069" y="193655"/>
                  </a:cubicBezTo>
                  <a:cubicBezTo>
                    <a:pt x="446499" y="168985"/>
                    <a:pt x="454214" y="140315"/>
                    <a:pt x="453167" y="111168"/>
                  </a:cubicBezTo>
                  <a:cubicBezTo>
                    <a:pt x="452024" y="101453"/>
                    <a:pt x="443166" y="94500"/>
                    <a:pt x="433450" y="95643"/>
                  </a:cubicBezTo>
                  <a:cubicBezTo>
                    <a:pt x="432021" y="95833"/>
                    <a:pt x="430688" y="96119"/>
                    <a:pt x="429354" y="96595"/>
                  </a:cubicBezTo>
                  <a:cubicBezTo>
                    <a:pt x="412971" y="102310"/>
                    <a:pt x="395826" y="105453"/>
                    <a:pt x="378586" y="106025"/>
                  </a:cubicBezTo>
                  <a:cubicBezTo>
                    <a:pt x="382968" y="88023"/>
                    <a:pt x="380491" y="69068"/>
                    <a:pt x="371633" y="52780"/>
                  </a:cubicBezTo>
                  <a:cubicBezTo>
                    <a:pt x="367156" y="44017"/>
                    <a:pt x="356392" y="40588"/>
                    <a:pt x="347630" y="45065"/>
                  </a:cubicBezTo>
                  <a:cubicBezTo>
                    <a:pt x="347058" y="45351"/>
                    <a:pt x="346582" y="45636"/>
                    <a:pt x="346011" y="46017"/>
                  </a:cubicBezTo>
                  <a:lnTo>
                    <a:pt x="308577" y="70973"/>
                  </a:lnTo>
                  <a:lnTo>
                    <a:pt x="271049" y="8489"/>
                  </a:lnTo>
                  <a:cubicBezTo>
                    <a:pt x="266096" y="202"/>
                    <a:pt x="255332" y="-2465"/>
                    <a:pt x="247046" y="2488"/>
                  </a:cubicBezTo>
                  <a:cubicBezTo>
                    <a:pt x="244569" y="4012"/>
                    <a:pt x="242474" y="6012"/>
                    <a:pt x="241045" y="8489"/>
                  </a:cubicBezTo>
                  <a:lnTo>
                    <a:pt x="203516" y="70973"/>
                  </a:lnTo>
                  <a:lnTo>
                    <a:pt x="166083" y="45922"/>
                  </a:lnTo>
                  <a:cubicBezTo>
                    <a:pt x="157796" y="40493"/>
                    <a:pt x="146748" y="42874"/>
                    <a:pt x="141413" y="51066"/>
                  </a:cubicBezTo>
                  <a:cubicBezTo>
                    <a:pt x="141032" y="51542"/>
                    <a:pt x="140747" y="52113"/>
                    <a:pt x="140461" y="52685"/>
                  </a:cubicBezTo>
                  <a:cubicBezTo>
                    <a:pt x="131603" y="68973"/>
                    <a:pt x="129126" y="87927"/>
                    <a:pt x="133508" y="105930"/>
                  </a:cubicBezTo>
                  <a:cubicBezTo>
                    <a:pt x="116172" y="105358"/>
                    <a:pt x="99123" y="102120"/>
                    <a:pt x="82739" y="96500"/>
                  </a:cubicBezTo>
                  <a:cubicBezTo>
                    <a:pt x="73595" y="93071"/>
                    <a:pt x="63404" y="97738"/>
                    <a:pt x="59974" y="106882"/>
                  </a:cubicBezTo>
                  <a:cubicBezTo>
                    <a:pt x="59498" y="108216"/>
                    <a:pt x="59118" y="109549"/>
                    <a:pt x="59022" y="110978"/>
                  </a:cubicBezTo>
                  <a:cubicBezTo>
                    <a:pt x="57975" y="140029"/>
                    <a:pt x="65594" y="168795"/>
                    <a:pt x="81025" y="193464"/>
                  </a:cubicBezTo>
                  <a:cubicBezTo>
                    <a:pt x="62546" y="193369"/>
                    <a:pt x="44259" y="190512"/>
                    <a:pt x="26637" y="185082"/>
                  </a:cubicBezTo>
                  <a:cubicBezTo>
                    <a:pt x="17493" y="181939"/>
                    <a:pt x="7682" y="186797"/>
                    <a:pt x="4539" y="195941"/>
                  </a:cubicBezTo>
                  <a:cubicBezTo>
                    <a:pt x="4349" y="196512"/>
                    <a:pt x="4158" y="197084"/>
                    <a:pt x="4063" y="197655"/>
                  </a:cubicBezTo>
                  <a:cubicBezTo>
                    <a:pt x="-6129" y="250138"/>
                    <a:pt x="3015" y="304621"/>
                    <a:pt x="29685" y="351008"/>
                  </a:cubicBezTo>
                  <a:cubicBezTo>
                    <a:pt x="82168" y="351008"/>
                    <a:pt x="59308" y="282904"/>
                    <a:pt x="81120" y="280999"/>
                  </a:cubicBezTo>
                  <a:cubicBezTo>
                    <a:pt x="118553" y="275475"/>
                    <a:pt x="149700" y="249281"/>
                    <a:pt x="161701" y="213372"/>
                  </a:cubicBezTo>
                  <a:cubicBezTo>
                    <a:pt x="165512" y="204609"/>
                    <a:pt x="175608" y="200608"/>
                    <a:pt x="184371" y="204418"/>
                  </a:cubicBezTo>
                  <a:cubicBezTo>
                    <a:pt x="185324" y="204894"/>
                    <a:pt x="186276" y="205371"/>
                    <a:pt x="187229" y="205942"/>
                  </a:cubicBezTo>
                  <a:cubicBezTo>
                    <a:pt x="259333" y="249757"/>
                    <a:pt x="338962" y="279761"/>
                    <a:pt x="422020" y="294334"/>
                  </a:cubicBezTo>
                  <a:cubicBezTo>
                    <a:pt x="438784" y="297287"/>
                    <a:pt x="452691" y="308717"/>
                    <a:pt x="458882" y="324624"/>
                  </a:cubicBezTo>
                  <a:lnTo>
                    <a:pt x="466407" y="344055"/>
                  </a:lnTo>
                  <a:cubicBezTo>
                    <a:pt x="472598" y="345388"/>
                    <a:pt x="478408" y="347960"/>
                    <a:pt x="483552" y="351675"/>
                  </a:cubicBezTo>
                  <a:close/>
                </a:path>
              </a:pathLst>
            </a:custGeom>
            <a:noFill/>
            <a:ln w="28575"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62E33F48-7875-280B-6669-937ADC1A1697}"/>
                </a:ext>
              </a:extLst>
            </p:cNvPr>
            <p:cNvSpPr/>
            <p:nvPr/>
          </p:nvSpPr>
          <p:spPr>
            <a:xfrm>
              <a:off x="8156924" y="3587304"/>
              <a:ext cx="587597" cy="141446"/>
            </a:xfrm>
            <a:custGeom>
              <a:avLst/>
              <a:gdLst>
                <a:gd name="connsiteX0" fmla="*/ 587597 w 587597"/>
                <a:gd name="connsiteY0" fmla="*/ 115824 h 141446"/>
                <a:gd name="connsiteX1" fmla="*/ 587217 w 587597"/>
                <a:gd name="connsiteY1" fmla="*/ 116205 h 141446"/>
                <a:gd name="connsiteX2" fmla="*/ 379571 w 587597"/>
                <a:gd name="connsiteY2" fmla="*/ 141446 h 141446"/>
                <a:gd name="connsiteX3" fmla="*/ 0 w 587597"/>
                <a:gd name="connsiteY3" fmla="*/ 0 h 141446"/>
              </a:gdLst>
              <a:ahLst/>
              <a:cxnLst>
                <a:cxn ang="0">
                  <a:pos x="connsiteX0" y="connsiteY0"/>
                </a:cxn>
                <a:cxn ang="0">
                  <a:pos x="connsiteX1" y="connsiteY1"/>
                </a:cxn>
                <a:cxn ang="0">
                  <a:pos x="connsiteX2" y="connsiteY2"/>
                </a:cxn>
                <a:cxn ang="0">
                  <a:pos x="connsiteX3" y="connsiteY3"/>
                </a:cxn>
              </a:cxnLst>
              <a:rect l="l" t="t" r="r" b="b"/>
              <a:pathLst>
                <a:path w="587597" h="141446">
                  <a:moveTo>
                    <a:pt x="587597" y="115824"/>
                  </a:moveTo>
                  <a:lnTo>
                    <a:pt x="587217" y="116205"/>
                  </a:lnTo>
                  <a:cubicBezTo>
                    <a:pt x="518922" y="131159"/>
                    <a:pt x="449389" y="139541"/>
                    <a:pt x="379571" y="141446"/>
                  </a:cubicBezTo>
                  <a:cubicBezTo>
                    <a:pt x="245173" y="141446"/>
                    <a:pt x="113443" y="79439"/>
                    <a:pt x="0" y="0"/>
                  </a:cubicBezTo>
                </a:path>
              </a:pathLst>
            </a:custGeom>
            <a:noFill/>
            <a:ln w="28575"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A7FE240D-8ACC-6629-A4B9-426B3AFE181E}"/>
                </a:ext>
              </a:extLst>
            </p:cNvPr>
            <p:cNvSpPr/>
            <p:nvPr/>
          </p:nvSpPr>
          <p:spPr>
            <a:xfrm>
              <a:off x="8836247" y="3454240"/>
              <a:ext cx="1999963" cy="264536"/>
            </a:xfrm>
            <a:custGeom>
              <a:avLst/>
              <a:gdLst>
                <a:gd name="connsiteX0" fmla="*/ 0 w 1999963"/>
                <a:gd name="connsiteY0" fmla="*/ 223933 h 264536"/>
                <a:gd name="connsiteX1" fmla="*/ 437293 w 1999963"/>
                <a:gd name="connsiteY1" fmla="*/ 98965 h 264536"/>
                <a:gd name="connsiteX2" fmla="*/ 1302544 w 1999963"/>
                <a:gd name="connsiteY2" fmla="*/ 255842 h 264536"/>
                <a:gd name="connsiteX3" fmla="*/ 1754886 w 1999963"/>
                <a:gd name="connsiteY3" fmla="*/ 100108 h 264536"/>
                <a:gd name="connsiteX4" fmla="*/ 1999964 w 1999963"/>
                <a:gd name="connsiteY4" fmla="*/ 0 h 264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963" h="264536">
                  <a:moveTo>
                    <a:pt x="0" y="223933"/>
                  </a:moveTo>
                  <a:cubicBezTo>
                    <a:pt x="161830" y="174308"/>
                    <a:pt x="264128" y="98965"/>
                    <a:pt x="437293" y="98965"/>
                  </a:cubicBezTo>
                  <a:cubicBezTo>
                    <a:pt x="688657" y="98965"/>
                    <a:pt x="913448" y="309277"/>
                    <a:pt x="1302544" y="255842"/>
                  </a:cubicBezTo>
                  <a:cubicBezTo>
                    <a:pt x="1455706" y="234982"/>
                    <a:pt x="1615250" y="163163"/>
                    <a:pt x="1754886" y="100108"/>
                  </a:cubicBezTo>
                  <a:cubicBezTo>
                    <a:pt x="1834801" y="62484"/>
                    <a:pt x="1916620" y="29051"/>
                    <a:pt x="1999964" y="0"/>
                  </a:cubicBezTo>
                </a:path>
              </a:pathLst>
            </a:custGeom>
            <a:no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517DC450-0856-BB95-0C36-F02BA3FEEDDB}"/>
                </a:ext>
              </a:extLst>
            </p:cNvPr>
            <p:cNvSpPr/>
            <p:nvPr/>
          </p:nvSpPr>
          <p:spPr>
            <a:xfrm>
              <a:off x="8157019" y="3343750"/>
              <a:ext cx="2679287" cy="279844"/>
            </a:xfrm>
            <a:custGeom>
              <a:avLst/>
              <a:gdLst>
                <a:gd name="connsiteX0" fmla="*/ 2679287 w 2679287"/>
                <a:gd name="connsiteY0" fmla="*/ 0 h 279844"/>
                <a:gd name="connsiteX1" fmla="*/ 2391156 w 2679287"/>
                <a:gd name="connsiteY1" fmla="*/ 114871 h 279844"/>
                <a:gd name="connsiteX2" fmla="*/ 1967103 w 2679287"/>
                <a:gd name="connsiteY2" fmla="*/ 262318 h 279844"/>
                <a:gd name="connsiteX3" fmla="*/ 1456277 w 2679287"/>
                <a:gd name="connsiteY3" fmla="*/ 182499 h 279844"/>
                <a:gd name="connsiteX4" fmla="*/ 1116616 w 2679287"/>
                <a:gd name="connsiteY4" fmla="*/ 104394 h 279844"/>
                <a:gd name="connsiteX5" fmla="*/ 782574 w 2679287"/>
                <a:gd name="connsiteY5" fmla="*/ 184213 h 279844"/>
                <a:gd name="connsiteX6" fmla="*/ 379190 w 2679287"/>
                <a:gd name="connsiteY6" fmla="*/ 279844 h 279844"/>
                <a:gd name="connsiteX7" fmla="*/ 0 w 2679287"/>
                <a:gd name="connsiteY7" fmla="*/ 11191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9287" h="279844">
                  <a:moveTo>
                    <a:pt x="2679287" y="0"/>
                  </a:moveTo>
                  <a:cubicBezTo>
                    <a:pt x="2580799" y="31813"/>
                    <a:pt x="2484501" y="70104"/>
                    <a:pt x="2391156" y="114871"/>
                  </a:cubicBezTo>
                  <a:cubicBezTo>
                    <a:pt x="2257901" y="175069"/>
                    <a:pt x="2109597" y="241935"/>
                    <a:pt x="1967103" y="262318"/>
                  </a:cubicBezTo>
                  <a:cubicBezTo>
                    <a:pt x="1774984" y="289846"/>
                    <a:pt x="1627441" y="243268"/>
                    <a:pt x="1456277" y="182499"/>
                  </a:cubicBezTo>
                  <a:cubicBezTo>
                    <a:pt x="1345026" y="142970"/>
                    <a:pt x="1235202" y="104394"/>
                    <a:pt x="1116616" y="104394"/>
                  </a:cubicBezTo>
                  <a:cubicBezTo>
                    <a:pt x="980027" y="104394"/>
                    <a:pt x="884111" y="143256"/>
                    <a:pt x="782574" y="184213"/>
                  </a:cubicBezTo>
                  <a:cubicBezTo>
                    <a:pt x="660178" y="234220"/>
                    <a:pt x="530828" y="279844"/>
                    <a:pt x="379190" y="279844"/>
                  </a:cubicBezTo>
                  <a:cubicBezTo>
                    <a:pt x="246126" y="279844"/>
                    <a:pt x="111347" y="201739"/>
                    <a:pt x="0" y="111919"/>
                  </a:cubicBezTo>
                </a:path>
              </a:pathLst>
            </a:custGeom>
            <a:no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CF3759EA-71D8-90CD-1D5A-1B99A2676781}"/>
                </a:ext>
              </a:extLst>
            </p:cNvPr>
            <p:cNvSpPr/>
            <p:nvPr/>
          </p:nvSpPr>
          <p:spPr>
            <a:xfrm>
              <a:off x="10076211" y="3675030"/>
              <a:ext cx="214883" cy="158591"/>
            </a:xfrm>
            <a:custGeom>
              <a:avLst/>
              <a:gdLst>
                <a:gd name="connsiteX0" fmla="*/ 214884 w 214883"/>
                <a:gd name="connsiteY0" fmla="*/ 0 h 158591"/>
                <a:gd name="connsiteX1" fmla="*/ 214503 w 214883"/>
                <a:gd name="connsiteY1" fmla="*/ 0 h 158591"/>
                <a:gd name="connsiteX2" fmla="*/ 104584 w 214883"/>
                <a:gd name="connsiteY2" fmla="*/ 158591 h 158591"/>
                <a:gd name="connsiteX3" fmla="*/ 0 w 214883"/>
                <a:gd name="connsiteY3" fmla="*/ 80105 h 158591"/>
                <a:gd name="connsiteX4" fmla="*/ 10477 w 214883"/>
                <a:gd name="connsiteY4" fmla="*/ 40862 h 15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83" h="158591">
                  <a:moveTo>
                    <a:pt x="214884" y="0"/>
                  </a:moveTo>
                  <a:lnTo>
                    <a:pt x="214503" y="0"/>
                  </a:lnTo>
                  <a:cubicBezTo>
                    <a:pt x="155257" y="33052"/>
                    <a:pt x="114681" y="91535"/>
                    <a:pt x="104584" y="158591"/>
                  </a:cubicBezTo>
                  <a:lnTo>
                    <a:pt x="0" y="80105"/>
                  </a:lnTo>
                  <a:cubicBezTo>
                    <a:pt x="2286" y="66770"/>
                    <a:pt x="5810" y="53626"/>
                    <a:pt x="10477" y="40862"/>
                  </a:cubicBezTo>
                </a:path>
              </a:pathLst>
            </a:custGeom>
            <a:noFill/>
            <a:ln w="28575" cap="rnd">
              <a:solidFill>
                <a:srgbClr val="FA0F0E"/>
              </a:solidFill>
              <a:prstDash val="solid"/>
              <a:round/>
            </a:ln>
          </p:spPr>
          <p:txBody>
            <a:bodyPr rtlCol="0" anchor="ctr"/>
            <a:lstStyle/>
            <a:p>
              <a:endParaRPr lang="nl-NL"/>
            </a:p>
          </p:txBody>
        </p:sp>
        <p:sp>
          <p:nvSpPr>
            <p:cNvPr id="79" name="Vrije vorm: vorm 78">
              <a:extLst>
                <a:ext uri="{FF2B5EF4-FFF2-40B4-BE49-F238E27FC236}">
                  <a16:creationId xmlns:a16="http://schemas.microsoft.com/office/drawing/2014/main" id="{2FE30C6B-18B0-37EC-093B-32B7A93F5CC3}"/>
                </a:ext>
              </a:extLst>
            </p:cNvPr>
            <p:cNvSpPr/>
            <p:nvPr/>
          </p:nvSpPr>
          <p:spPr>
            <a:xfrm>
              <a:off x="9746265" y="2257900"/>
              <a:ext cx="246793" cy="217169"/>
            </a:xfrm>
            <a:custGeom>
              <a:avLst/>
              <a:gdLst>
                <a:gd name="connsiteX0" fmla="*/ 246698 w 246793"/>
                <a:gd name="connsiteY0" fmla="*/ 113919 h 217169"/>
                <a:gd name="connsiteX1" fmla="*/ 64484 w 246793"/>
                <a:gd name="connsiteY1" fmla="*/ 217170 h 217169"/>
                <a:gd name="connsiteX2" fmla="*/ 0 w 246793"/>
                <a:gd name="connsiteY2" fmla="*/ 103251 h 217169"/>
                <a:gd name="connsiteX3" fmla="*/ 182213 w 246793"/>
                <a:gd name="connsiteY3" fmla="*/ 0 h 217169"/>
                <a:gd name="connsiteX4" fmla="*/ 246793 w 246793"/>
                <a:gd name="connsiteY4" fmla="*/ 113919 h 217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93" h="217169">
                  <a:moveTo>
                    <a:pt x="246698" y="113919"/>
                  </a:moveTo>
                  <a:cubicBezTo>
                    <a:pt x="206979" y="176594"/>
                    <a:pt x="138684" y="215265"/>
                    <a:pt x="64484" y="217170"/>
                  </a:cubicBezTo>
                  <a:lnTo>
                    <a:pt x="0" y="103251"/>
                  </a:lnTo>
                  <a:cubicBezTo>
                    <a:pt x="74105" y="101346"/>
                    <a:pt x="142494" y="62579"/>
                    <a:pt x="182213" y="0"/>
                  </a:cubicBezTo>
                  <a:lnTo>
                    <a:pt x="246793" y="113919"/>
                  </a:lnTo>
                  <a:close/>
                </a:path>
              </a:pathLst>
            </a:custGeom>
            <a:noFill/>
            <a:ln w="28575" cap="rnd">
              <a:solidFill>
                <a:srgbClr val="FA0F0E"/>
              </a:solidFill>
              <a:prstDash val="solid"/>
              <a:round/>
            </a:ln>
          </p:spPr>
          <p:txBody>
            <a:bodyPr rtlCol="0" anchor="ctr"/>
            <a:lstStyle/>
            <a:p>
              <a:endParaRPr lang="nl-NL"/>
            </a:p>
          </p:txBody>
        </p:sp>
        <p:sp>
          <p:nvSpPr>
            <p:cNvPr id="80" name="Vrije vorm: vorm 79">
              <a:extLst>
                <a:ext uri="{FF2B5EF4-FFF2-40B4-BE49-F238E27FC236}">
                  <a16:creationId xmlns:a16="http://schemas.microsoft.com/office/drawing/2014/main" id="{D23119E8-58F0-B775-56EF-79729E043AD5}"/>
                </a:ext>
              </a:extLst>
            </p:cNvPr>
            <p:cNvSpPr/>
            <p:nvPr/>
          </p:nvSpPr>
          <p:spPr>
            <a:xfrm>
              <a:off x="9278302" y="2047874"/>
              <a:ext cx="170341" cy="223837"/>
            </a:xfrm>
            <a:custGeom>
              <a:avLst/>
              <a:gdLst>
                <a:gd name="connsiteX0" fmla="*/ 155543 w 170341"/>
                <a:gd name="connsiteY0" fmla="*/ 16002 h 223837"/>
                <a:gd name="connsiteX1" fmla="*/ 129921 w 170341"/>
                <a:gd name="connsiteY1" fmla="*/ 223838 h 223837"/>
                <a:gd name="connsiteX2" fmla="*/ 0 w 170341"/>
                <a:gd name="connsiteY2" fmla="*/ 207836 h 223837"/>
                <a:gd name="connsiteX3" fmla="*/ 25622 w 170341"/>
                <a:gd name="connsiteY3" fmla="*/ 0 h 223837"/>
                <a:gd name="connsiteX4" fmla="*/ 155543 w 170341"/>
                <a:gd name="connsiteY4" fmla="*/ 16002 h 223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41" h="223837">
                  <a:moveTo>
                    <a:pt x="155543" y="16002"/>
                  </a:moveTo>
                  <a:cubicBezTo>
                    <a:pt x="182118" y="85249"/>
                    <a:pt x="172498" y="163163"/>
                    <a:pt x="129921" y="223838"/>
                  </a:cubicBezTo>
                  <a:lnTo>
                    <a:pt x="0" y="207836"/>
                  </a:lnTo>
                  <a:cubicBezTo>
                    <a:pt x="42672" y="147161"/>
                    <a:pt x="52293" y="69247"/>
                    <a:pt x="25622" y="0"/>
                  </a:cubicBezTo>
                  <a:lnTo>
                    <a:pt x="155543" y="16002"/>
                  </a:lnTo>
                  <a:close/>
                </a:path>
              </a:pathLst>
            </a:custGeom>
            <a:noFill/>
            <a:ln w="28575" cap="rnd">
              <a:solidFill>
                <a:srgbClr val="FA0F0E"/>
              </a:solidFill>
              <a:prstDash val="solid"/>
              <a:round/>
            </a:ln>
          </p:spPr>
          <p:txBody>
            <a:bodyPr rtlCol="0" anchor="ctr"/>
            <a:lstStyle/>
            <a:p>
              <a:endParaRPr lang="nl-NL"/>
            </a:p>
          </p:txBody>
        </p:sp>
        <p:sp>
          <p:nvSpPr>
            <p:cNvPr id="81" name="Vrije vorm: vorm 80">
              <a:extLst>
                <a:ext uri="{FF2B5EF4-FFF2-40B4-BE49-F238E27FC236}">
                  <a16:creationId xmlns:a16="http://schemas.microsoft.com/office/drawing/2014/main" id="{C540F6F8-2F1A-676C-D926-36BDCBBAFD06}"/>
                </a:ext>
              </a:extLst>
            </p:cNvPr>
            <p:cNvSpPr/>
            <p:nvPr/>
          </p:nvSpPr>
          <p:spPr>
            <a:xfrm>
              <a:off x="8795347" y="2433160"/>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597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242" y="71247"/>
                    <a:pt x="132721" y="148019"/>
                    <a:pt x="180536" y="204597"/>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2" name="Vrije vorm: vorm 81">
              <a:extLst>
                <a:ext uri="{FF2B5EF4-FFF2-40B4-BE49-F238E27FC236}">
                  <a16:creationId xmlns:a16="http://schemas.microsoft.com/office/drawing/2014/main" id="{9BD13B75-AF7B-5E75-FD42-614C011D7081}"/>
                </a:ext>
              </a:extLst>
            </p:cNvPr>
            <p:cNvSpPr/>
            <p:nvPr/>
          </p:nvSpPr>
          <p:spPr>
            <a:xfrm>
              <a:off x="10563569" y="4096416"/>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788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147" y="71342"/>
                    <a:pt x="132625" y="148114"/>
                    <a:pt x="180536" y="204788"/>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3" name="Vrije vorm: vorm 82">
              <a:extLst>
                <a:ext uri="{FF2B5EF4-FFF2-40B4-BE49-F238E27FC236}">
                  <a16:creationId xmlns:a16="http://schemas.microsoft.com/office/drawing/2014/main" id="{8059BB48-0AA4-7C16-3E6F-D57FE1A102B9}"/>
                </a:ext>
              </a:extLst>
            </p:cNvPr>
            <p:cNvSpPr/>
            <p:nvPr/>
          </p:nvSpPr>
          <p:spPr>
            <a:xfrm>
              <a:off x="8657844" y="4113751"/>
              <a:ext cx="230409" cy="246030"/>
            </a:xfrm>
            <a:custGeom>
              <a:avLst/>
              <a:gdLst>
                <a:gd name="connsiteX0" fmla="*/ 104775 w 230409"/>
                <a:gd name="connsiteY0" fmla="*/ 0 h 246030"/>
                <a:gd name="connsiteX1" fmla="*/ 230410 w 230409"/>
                <a:gd name="connsiteY1" fmla="*/ 167545 h 246030"/>
                <a:gd name="connsiteX2" fmla="*/ 125730 w 230409"/>
                <a:gd name="connsiteY2" fmla="*/ 246031 h 246030"/>
                <a:gd name="connsiteX3" fmla="*/ 0 w 230409"/>
                <a:gd name="connsiteY3" fmla="*/ 78486 h 246030"/>
                <a:gd name="connsiteX4" fmla="*/ 104680 w 230409"/>
                <a:gd name="connsiteY4" fmla="*/ 0 h 24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09" h="246030">
                  <a:moveTo>
                    <a:pt x="104775" y="0"/>
                  </a:moveTo>
                  <a:cubicBezTo>
                    <a:pt x="171926" y="31433"/>
                    <a:pt x="219075" y="94202"/>
                    <a:pt x="230410" y="167545"/>
                  </a:cubicBezTo>
                  <a:lnTo>
                    <a:pt x="125730" y="246031"/>
                  </a:lnTo>
                  <a:cubicBezTo>
                    <a:pt x="114395" y="172688"/>
                    <a:pt x="67246" y="109918"/>
                    <a:pt x="0" y="78486"/>
                  </a:cubicBezTo>
                  <a:lnTo>
                    <a:pt x="104680" y="0"/>
                  </a:lnTo>
                  <a:close/>
                </a:path>
              </a:pathLst>
            </a:custGeom>
            <a:noFill/>
            <a:ln w="28575" cap="rnd">
              <a:solidFill>
                <a:srgbClr val="FA0F0E"/>
              </a:solidFill>
              <a:prstDash val="solid"/>
              <a:round/>
            </a:ln>
          </p:spPr>
          <p:txBody>
            <a:bodyPr rtlCol="0" anchor="ctr"/>
            <a:lstStyle/>
            <a:p>
              <a:endParaRPr lang="nl-NL"/>
            </a:p>
          </p:txBody>
        </p:sp>
        <p:sp>
          <p:nvSpPr>
            <p:cNvPr id="84" name="Vrije vorm: vorm 83">
              <a:extLst>
                <a:ext uri="{FF2B5EF4-FFF2-40B4-BE49-F238E27FC236}">
                  <a16:creationId xmlns:a16="http://schemas.microsoft.com/office/drawing/2014/main" id="{A9C41EFF-331A-1998-4DE5-6F221F91E939}"/>
                </a:ext>
              </a:extLst>
            </p:cNvPr>
            <p:cNvSpPr/>
            <p:nvPr/>
          </p:nvSpPr>
          <p:spPr>
            <a:xfrm>
              <a:off x="10038969" y="4096225"/>
              <a:ext cx="232409" cy="245554"/>
            </a:xfrm>
            <a:custGeom>
              <a:avLst/>
              <a:gdLst>
                <a:gd name="connsiteX0" fmla="*/ 102870 w 232409"/>
                <a:gd name="connsiteY0" fmla="*/ 0 h 245554"/>
                <a:gd name="connsiteX1" fmla="*/ 232410 w 232409"/>
                <a:gd name="connsiteY1" fmla="*/ 164592 h 245554"/>
                <a:gd name="connsiteX2" fmla="*/ 129540 w 232409"/>
                <a:gd name="connsiteY2" fmla="*/ 245554 h 245554"/>
                <a:gd name="connsiteX3" fmla="*/ 0 w 232409"/>
                <a:gd name="connsiteY3" fmla="*/ 80963 h 245554"/>
                <a:gd name="connsiteX4" fmla="*/ 102870 w 232409"/>
                <a:gd name="connsiteY4" fmla="*/ 0 h 24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9" h="245554">
                  <a:moveTo>
                    <a:pt x="102870" y="0"/>
                  </a:moveTo>
                  <a:cubicBezTo>
                    <a:pt x="170783" y="29813"/>
                    <a:pt x="219360" y="91535"/>
                    <a:pt x="232410" y="164592"/>
                  </a:cubicBezTo>
                  <a:lnTo>
                    <a:pt x="129540" y="245554"/>
                  </a:lnTo>
                  <a:cubicBezTo>
                    <a:pt x="116491" y="172498"/>
                    <a:pt x="67913" y="110871"/>
                    <a:pt x="0" y="80963"/>
                  </a:cubicBezTo>
                  <a:lnTo>
                    <a:pt x="102870" y="0"/>
                  </a:lnTo>
                  <a:close/>
                </a:path>
              </a:pathLst>
            </a:custGeom>
            <a:noFill/>
            <a:ln w="28575" cap="rnd">
              <a:solidFill>
                <a:srgbClr val="FA0F0E"/>
              </a:solidFill>
              <a:prstDash val="solid"/>
              <a:round/>
            </a:ln>
          </p:spPr>
          <p:txBody>
            <a:bodyPr rtlCol="0" anchor="ctr"/>
            <a:lstStyle/>
            <a:p>
              <a:endParaRPr lang="nl-NL"/>
            </a:p>
          </p:txBody>
        </p:sp>
        <p:sp>
          <p:nvSpPr>
            <p:cNvPr id="85" name="Vrije vorm: vorm 84">
              <a:extLst>
                <a:ext uri="{FF2B5EF4-FFF2-40B4-BE49-F238E27FC236}">
                  <a16:creationId xmlns:a16="http://schemas.microsoft.com/office/drawing/2014/main" id="{1CB5B381-A0D1-8BAD-C0A9-21F57E40D28E}"/>
                </a:ext>
              </a:extLst>
            </p:cNvPr>
            <p:cNvSpPr/>
            <p:nvPr/>
          </p:nvSpPr>
          <p:spPr>
            <a:xfrm>
              <a:off x="8202834" y="3992784"/>
              <a:ext cx="227171" cy="246697"/>
            </a:xfrm>
            <a:custGeom>
              <a:avLst/>
              <a:gdLst>
                <a:gd name="connsiteX0" fmla="*/ 0 w 227171"/>
                <a:gd name="connsiteY0" fmla="*/ 74867 h 246697"/>
                <a:gd name="connsiteX1" fmla="*/ 119825 w 227171"/>
                <a:gd name="connsiteY1" fmla="*/ 246697 h 246697"/>
                <a:gd name="connsiteX2" fmla="*/ 227171 w 227171"/>
                <a:gd name="connsiteY2" fmla="*/ 171831 h 246697"/>
                <a:gd name="connsiteX3" fmla="*/ 107347 w 227171"/>
                <a:gd name="connsiteY3" fmla="*/ 0 h 246697"/>
                <a:gd name="connsiteX4" fmla="*/ 0 w 227171"/>
                <a:gd name="connsiteY4" fmla="*/ 74867 h 24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1" h="246697">
                  <a:moveTo>
                    <a:pt x="0" y="74867"/>
                  </a:moveTo>
                  <a:cubicBezTo>
                    <a:pt x="8763" y="148495"/>
                    <a:pt x="53721" y="212979"/>
                    <a:pt x="119825" y="246697"/>
                  </a:cubicBezTo>
                  <a:lnTo>
                    <a:pt x="227171" y="171831"/>
                  </a:lnTo>
                  <a:cubicBezTo>
                    <a:pt x="161068" y="138113"/>
                    <a:pt x="116205" y="73723"/>
                    <a:pt x="107347" y="0"/>
                  </a:cubicBezTo>
                  <a:lnTo>
                    <a:pt x="0" y="74867"/>
                  </a:lnTo>
                  <a:close/>
                </a:path>
              </a:pathLst>
            </a:custGeom>
            <a:noFill/>
            <a:ln w="28575" cap="rnd">
              <a:solidFill>
                <a:srgbClr val="FA0F0E"/>
              </a:solidFill>
              <a:prstDash val="solid"/>
              <a:round/>
            </a:ln>
          </p:spPr>
          <p:txBody>
            <a:bodyPr rtlCol="0" anchor="ctr"/>
            <a:lstStyle/>
            <a:p>
              <a:endParaRPr lang="nl-NL"/>
            </a:p>
          </p:txBody>
        </p:sp>
        <p:sp>
          <p:nvSpPr>
            <p:cNvPr id="86" name="Vrije vorm: vorm 85">
              <a:extLst>
                <a:ext uri="{FF2B5EF4-FFF2-40B4-BE49-F238E27FC236}">
                  <a16:creationId xmlns:a16="http://schemas.microsoft.com/office/drawing/2014/main" id="{B8F107B1-D9FC-FF7D-6628-76B1A9B53751}"/>
                </a:ext>
              </a:extLst>
            </p:cNvPr>
            <p:cNvSpPr/>
            <p:nvPr/>
          </p:nvSpPr>
          <p:spPr>
            <a:xfrm>
              <a:off x="8380666" y="2923222"/>
              <a:ext cx="220694" cy="167110"/>
            </a:xfrm>
            <a:custGeom>
              <a:avLst/>
              <a:gdLst>
                <a:gd name="connsiteX0" fmla="*/ 220695 w 220694"/>
                <a:gd name="connsiteY0" fmla="*/ 130302 h 167110"/>
                <a:gd name="connsiteX1" fmla="*/ 12192 w 220694"/>
                <a:gd name="connsiteY1" fmla="*/ 149828 h 167110"/>
                <a:gd name="connsiteX2" fmla="*/ 0 w 220694"/>
                <a:gd name="connsiteY2" fmla="*/ 19526 h 167110"/>
                <a:gd name="connsiteX3" fmla="*/ 208502 w 220694"/>
                <a:gd name="connsiteY3" fmla="*/ 0 h 167110"/>
                <a:gd name="connsiteX4" fmla="*/ 220695 w 220694"/>
                <a:gd name="connsiteY4" fmla="*/ 130302 h 16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10">
                  <a:moveTo>
                    <a:pt x="220695" y="130302"/>
                  </a:moveTo>
                  <a:cubicBezTo>
                    <a:pt x="158782" y="171164"/>
                    <a:pt x="80582" y="178498"/>
                    <a:pt x="12192" y="149828"/>
                  </a:cubicBezTo>
                  <a:lnTo>
                    <a:pt x="0" y="19526"/>
                  </a:lnTo>
                  <a:cubicBezTo>
                    <a:pt x="68389" y="48196"/>
                    <a:pt x="146590" y="40862"/>
                    <a:pt x="208502" y="0"/>
                  </a:cubicBezTo>
                  <a:lnTo>
                    <a:pt x="220695" y="130302"/>
                  </a:lnTo>
                  <a:close/>
                </a:path>
              </a:pathLst>
            </a:custGeom>
            <a:noFill/>
            <a:ln w="28575" cap="rnd">
              <a:solidFill>
                <a:srgbClr val="FA0F0E"/>
              </a:solidFill>
              <a:prstDash val="solid"/>
              <a:round/>
            </a:ln>
          </p:spPr>
          <p:txBody>
            <a:bodyPr rtlCol="0" anchor="ctr"/>
            <a:lstStyle/>
            <a:p>
              <a:endParaRPr lang="nl-NL"/>
            </a:p>
          </p:txBody>
        </p:sp>
        <p:sp>
          <p:nvSpPr>
            <p:cNvPr id="87" name="Vrije vorm: vorm 86">
              <a:extLst>
                <a:ext uri="{FF2B5EF4-FFF2-40B4-BE49-F238E27FC236}">
                  <a16:creationId xmlns:a16="http://schemas.microsoft.com/office/drawing/2014/main" id="{B5E0C9CE-CFC6-EAEE-87C2-334A131F93CC}"/>
                </a:ext>
              </a:extLst>
            </p:cNvPr>
            <p:cNvSpPr/>
            <p:nvPr/>
          </p:nvSpPr>
          <p:spPr>
            <a:xfrm>
              <a:off x="10418349" y="3211257"/>
              <a:ext cx="220694" cy="167144"/>
            </a:xfrm>
            <a:custGeom>
              <a:avLst/>
              <a:gdLst>
                <a:gd name="connsiteX0" fmla="*/ 220695 w 220694"/>
                <a:gd name="connsiteY0" fmla="*/ 130397 h 167144"/>
                <a:gd name="connsiteX1" fmla="*/ 12192 w 220694"/>
                <a:gd name="connsiteY1" fmla="*/ 149828 h 167144"/>
                <a:gd name="connsiteX2" fmla="*/ 0 w 220694"/>
                <a:gd name="connsiteY2" fmla="*/ 19526 h 167144"/>
                <a:gd name="connsiteX3" fmla="*/ 208502 w 220694"/>
                <a:gd name="connsiteY3" fmla="*/ 0 h 167144"/>
                <a:gd name="connsiteX4" fmla="*/ 220695 w 220694"/>
                <a:gd name="connsiteY4" fmla="*/ 130397 h 16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44">
                  <a:moveTo>
                    <a:pt x="220695" y="130397"/>
                  </a:moveTo>
                  <a:cubicBezTo>
                    <a:pt x="158782" y="171259"/>
                    <a:pt x="80582" y="178499"/>
                    <a:pt x="12192" y="149828"/>
                  </a:cubicBezTo>
                  <a:lnTo>
                    <a:pt x="0" y="19526"/>
                  </a:lnTo>
                  <a:cubicBezTo>
                    <a:pt x="68389" y="48196"/>
                    <a:pt x="146590" y="40862"/>
                    <a:pt x="208502" y="0"/>
                  </a:cubicBezTo>
                  <a:lnTo>
                    <a:pt x="220695" y="130397"/>
                  </a:lnTo>
                  <a:close/>
                </a:path>
              </a:pathLst>
            </a:custGeom>
            <a:noFill/>
            <a:ln w="28575" cap="rnd">
              <a:solidFill>
                <a:srgbClr val="FA0F0E"/>
              </a:solidFill>
              <a:prstDash val="solid"/>
              <a:round/>
            </a:ln>
          </p:spPr>
          <p:txBody>
            <a:bodyPr rtlCol="0" anchor="ctr"/>
            <a:lstStyle/>
            <a:p>
              <a:endParaRPr lang="nl-NL"/>
            </a:p>
          </p:txBody>
        </p:sp>
        <p:sp>
          <p:nvSpPr>
            <p:cNvPr id="88" name="Vrije vorm: vorm 87">
              <a:extLst>
                <a:ext uri="{FF2B5EF4-FFF2-40B4-BE49-F238E27FC236}">
                  <a16:creationId xmlns:a16="http://schemas.microsoft.com/office/drawing/2014/main" id="{8D72F9D3-48D6-2840-4A66-823B8AE36081}"/>
                </a:ext>
              </a:extLst>
            </p:cNvPr>
            <p:cNvSpPr/>
            <p:nvPr/>
          </p:nvSpPr>
          <p:spPr>
            <a:xfrm>
              <a:off x="10188511" y="2624518"/>
              <a:ext cx="240411" cy="194048"/>
            </a:xfrm>
            <a:custGeom>
              <a:avLst/>
              <a:gdLst>
                <a:gd name="connsiteX0" fmla="*/ 198311 w 240411"/>
                <a:gd name="connsiteY0" fmla="*/ 191071 h 194048"/>
                <a:gd name="connsiteX1" fmla="*/ 0 w 240411"/>
                <a:gd name="connsiteY1" fmla="*/ 123920 h 194048"/>
                <a:gd name="connsiteX2" fmla="*/ 42101 w 240411"/>
                <a:gd name="connsiteY2" fmla="*/ 0 h 194048"/>
                <a:gd name="connsiteX3" fmla="*/ 240411 w 240411"/>
                <a:gd name="connsiteY3" fmla="*/ 67151 h 194048"/>
                <a:gd name="connsiteX4" fmla="*/ 198311 w 240411"/>
                <a:gd name="connsiteY4" fmla="*/ 191071 h 19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11" h="194048">
                  <a:moveTo>
                    <a:pt x="198311" y="191071"/>
                  </a:moveTo>
                  <a:cubicBezTo>
                    <a:pt x="125159" y="203168"/>
                    <a:pt x="50768" y="177927"/>
                    <a:pt x="0" y="123920"/>
                  </a:cubicBezTo>
                  <a:lnTo>
                    <a:pt x="42101" y="0"/>
                  </a:lnTo>
                  <a:cubicBezTo>
                    <a:pt x="92869" y="54007"/>
                    <a:pt x="167259" y="79248"/>
                    <a:pt x="240411" y="67151"/>
                  </a:cubicBezTo>
                  <a:lnTo>
                    <a:pt x="198311" y="191071"/>
                  </a:lnTo>
                  <a:close/>
                </a:path>
              </a:pathLst>
            </a:custGeom>
            <a:noFill/>
            <a:ln w="28575" cap="rnd">
              <a:solidFill>
                <a:srgbClr val="FA0F0E"/>
              </a:solidFill>
              <a:prstDash val="solid"/>
              <a:round/>
            </a:ln>
          </p:spPr>
          <p:txBody>
            <a:bodyPr rtlCol="0" anchor="ctr"/>
            <a:lstStyle/>
            <a:p>
              <a:endParaRPr lang="nl-NL"/>
            </a:p>
          </p:txBody>
        </p:sp>
        <p:sp>
          <p:nvSpPr>
            <p:cNvPr id="89" name="Vrije vorm: vorm 88">
              <a:extLst>
                <a:ext uri="{FF2B5EF4-FFF2-40B4-BE49-F238E27FC236}">
                  <a16:creationId xmlns:a16="http://schemas.microsoft.com/office/drawing/2014/main" id="{9BEA5CBC-CE49-CF9A-0E81-4883340943BF}"/>
                </a:ext>
              </a:extLst>
            </p:cNvPr>
            <p:cNvSpPr/>
            <p:nvPr/>
          </p:nvSpPr>
          <p:spPr>
            <a:xfrm>
              <a:off x="8678322" y="3659218"/>
              <a:ext cx="235267" cy="244316"/>
            </a:xfrm>
            <a:custGeom>
              <a:avLst/>
              <a:gdLst>
                <a:gd name="connsiteX0" fmla="*/ 235268 w 235267"/>
                <a:gd name="connsiteY0" fmla="*/ 85058 h 244316"/>
                <a:gd name="connsiteX1" fmla="*/ 99441 w 235267"/>
                <a:gd name="connsiteY1" fmla="*/ 244316 h 244316"/>
                <a:gd name="connsiteX2" fmla="*/ 0 w 235267"/>
                <a:gd name="connsiteY2" fmla="*/ 159639 h 244316"/>
                <a:gd name="connsiteX3" fmla="*/ 65818 w 235267"/>
                <a:gd name="connsiteY3" fmla="*/ 44101 h 244316"/>
                <a:gd name="connsiteX4" fmla="*/ 66199 w 235267"/>
                <a:gd name="connsiteY4" fmla="*/ 43720 h 244316"/>
                <a:gd name="connsiteX5" fmla="*/ 135922 w 235267"/>
                <a:gd name="connsiteY5" fmla="*/ 0 h 244316"/>
                <a:gd name="connsiteX6" fmla="*/ 157925 w 235267"/>
                <a:gd name="connsiteY6" fmla="*/ 18859 h 244316"/>
                <a:gd name="connsiteX7" fmla="*/ 235268 w 235267"/>
                <a:gd name="connsiteY7" fmla="*/ 85058 h 2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67" h="244316">
                  <a:moveTo>
                    <a:pt x="235268" y="85058"/>
                  </a:moveTo>
                  <a:cubicBezTo>
                    <a:pt x="166307" y="112300"/>
                    <a:pt x="115443" y="172021"/>
                    <a:pt x="99441" y="244316"/>
                  </a:cubicBezTo>
                  <a:lnTo>
                    <a:pt x="0" y="159639"/>
                  </a:lnTo>
                  <a:cubicBezTo>
                    <a:pt x="9716" y="115348"/>
                    <a:pt x="32671" y="75057"/>
                    <a:pt x="65818" y="44101"/>
                  </a:cubicBezTo>
                  <a:lnTo>
                    <a:pt x="66199" y="43720"/>
                  </a:lnTo>
                  <a:cubicBezTo>
                    <a:pt x="86773" y="25241"/>
                    <a:pt x="110300" y="10478"/>
                    <a:pt x="135922" y="0"/>
                  </a:cubicBezTo>
                  <a:lnTo>
                    <a:pt x="157925" y="18859"/>
                  </a:lnTo>
                  <a:lnTo>
                    <a:pt x="235268" y="85058"/>
                  </a:lnTo>
                  <a:close/>
                </a:path>
              </a:pathLst>
            </a:custGeom>
            <a:noFill/>
            <a:ln w="28575" cap="rnd">
              <a:solidFill>
                <a:srgbClr val="FA0F0E"/>
              </a:solidFill>
              <a:prstDash val="solid"/>
              <a:round/>
            </a:ln>
          </p:spPr>
          <p:txBody>
            <a:bodyPr rtlCol="0" anchor="ctr"/>
            <a:lstStyle/>
            <a:p>
              <a:endParaRPr lang="nl-NL"/>
            </a:p>
          </p:txBody>
        </p:sp>
        <p:sp>
          <p:nvSpPr>
            <p:cNvPr id="90" name="Vrije vorm: vorm 89">
              <a:extLst>
                <a:ext uri="{FF2B5EF4-FFF2-40B4-BE49-F238E27FC236}">
                  <a16:creationId xmlns:a16="http://schemas.microsoft.com/office/drawing/2014/main" id="{C942F916-CEC4-2718-1810-BA30B48602ED}"/>
                </a:ext>
              </a:extLst>
            </p:cNvPr>
            <p:cNvSpPr/>
            <p:nvPr/>
          </p:nvSpPr>
          <p:spPr>
            <a:xfrm>
              <a:off x="8507158" y="3938682"/>
              <a:ext cx="717232" cy="9525"/>
            </a:xfrm>
            <a:custGeom>
              <a:avLst/>
              <a:gdLst>
                <a:gd name="connsiteX0" fmla="*/ 0 w 717232"/>
                <a:gd name="connsiteY0" fmla="*/ 0 h 9525"/>
                <a:gd name="connsiteX1" fmla="*/ 717232 w 717232"/>
                <a:gd name="connsiteY1" fmla="*/ 0 h 9525"/>
              </a:gdLst>
              <a:ahLst/>
              <a:cxnLst>
                <a:cxn ang="0">
                  <a:pos x="connsiteX0" y="connsiteY0"/>
                </a:cxn>
                <a:cxn ang="0">
                  <a:pos x="connsiteX1" y="connsiteY1"/>
                </a:cxn>
              </a:cxnLst>
              <a:rect l="l" t="t" r="r" b="b"/>
              <a:pathLst>
                <a:path w="717232" h="9525">
                  <a:moveTo>
                    <a:pt x="0" y="0"/>
                  </a:moveTo>
                  <a:lnTo>
                    <a:pt x="717232" y="0"/>
                  </a:lnTo>
                </a:path>
              </a:pathLst>
            </a:custGeom>
            <a:noFill/>
            <a:ln w="28575" cap="rnd">
              <a:solidFill>
                <a:srgbClr val="FA0F0E"/>
              </a:solidFill>
              <a:prstDash val="solid"/>
              <a:round/>
            </a:ln>
          </p:spPr>
          <p:txBody>
            <a:bodyPr rtlCol="0" anchor="ctr"/>
            <a:lstStyle/>
            <a:p>
              <a:endParaRPr lang="nl-NL"/>
            </a:p>
          </p:txBody>
        </p:sp>
        <p:sp>
          <p:nvSpPr>
            <p:cNvPr id="91" name="Vrije vorm: vorm 90">
              <a:extLst>
                <a:ext uri="{FF2B5EF4-FFF2-40B4-BE49-F238E27FC236}">
                  <a16:creationId xmlns:a16="http://schemas.microsoft.com/office/drawing/2014/main" id="{ECFDAA3E-0B14-F57B-C681-0A85E726E5F9}"/>
                </a:ext>
              </a:extLst>
            </p:cNvPr>
            <p:cNvSpPr/>
            <p:nvPr/>
          </p:nvSpPr>
          <p:spPr>
            <a:xfrm>
              <a:off x="9806178" y="3938682"/>
              <a:ext cx="570357" cy="857821"/>
            </a:xfrm>
            <a:custGeom>
              <a:avLst/>
              <a:gdLst>
                <a:gd name="connsiteX0" fmla="*/ 570357 w 570357"/>
                <a:gd name="connsiteY0" fmla="*/ 857822 h 857821"/>
                <a:gd name="connsiteX1" fmla="*/ 0 w 570357"/>
                <a:gd name="connsiteY1" fmla="*/ 0 h 857821"/>
              </a:gdLst>
              <a:ahLst/>
              <a:cxnLst>
                <a:cxn ang="0">
                  <a:pos x="connsiteX0" y="connsiteY0"/>
                </a:cxn>
                <a:cxn ang="0">
                  <a:pos x="connsiteX1" y="connsiteY1"/>
                </a:cxn>
              </a:cxnLst>
              <a:rect l="l" t="t" r="r" b="b"/>
              <a:pathLst>
                <a:path w="570357" h="857821">
                  <a:moveTo>
                    <a:pt x="570357" y="857822"/>
                  </a:moveTo>
                  <a:lnTo>
                    <a:pt x="0" y="0"/>
                  </a:lnTo>
                </a:path>
              </a:pathLst>
            </a:custGeom>
            <a:noFill/>
            <a:ln w="28575"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662A46E7-3B93-B392-7B97-D04563481E27}"/>
                </a:ext>
              </a:extLst>
            </p:cNvPr>
            <p:cNvSpPr/>
            <p:nvPr/>
          </p:nvSpPr>
          <p:spPr>
            <a:xfrm>
              <a:off x="8625839" y="3938682"/>
              <a:ext cx="570357" cy="857821"/>
            </a:xfrm>
            <a:custGeom>
              <a:avLst/>
              <a:gdLst>
                <a:gd name="connsiteX0" fmla="*/ 570357 w 570357"/>
                <a:gd name="connsiteY0" fmla="*/ 0 h 857821"/>
                <a:gd name="connsiteX1" fmla="*/ 0 w 570357"/>
                <a:gd name="connsiteY1" fmla="*/ 857822 h 857821"/>
              </a:gdLst>
              <a:ahLst/>
              <a:cxnLst>
                <a:cxn ang="0">
                  <a:pos x="connsiteX0" y="connsiteY0"/>
                </a:cxn>
                <a:cxn ang="0">
                  <a:pos x="connsiteX1" y="connsiteY1"/>
                </a:cxn>
              </a:cxnLst>
              <a:rect l="l" t="t" r="r" b="b"/>
              <a:pathLst>
                <a:path w="570357" h="857821">
                  <a:moveTo>
                    <a:pt x="570357" y="0"/>
                  </a:moveTo>
                  <a:lnTo>
                    <a:pt x="0" y="857822"/>
                  </a:lnTo>
                </a:path>
              </a:pathLst>
            </a:custGeom>
            <a:noFill/>
            <a:ln w="28575"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35AA5776-75A5-C45D-8844-DC67397FFC95}"/>
                </a:ext>
              </a:extLst>
            </p:cNvPr>
            <p:cNvSpPr/>
            <p:nvPr/>
          </p:nvSpPr>
          <p:spPr>
            <a:xfrm>
              <a:off x="9778746" y="3938682"/>
              <a:ext cx="707421" cy="9525"/>
            </a:xfrm>
            <a:custGeom>
              <a:avLst/>
              <a:gdLst>
                <a:gd name="connsiteX0" fmla="*/ 707421 w 707421"/>
                <a:gd name="connsiteY0" fmla="*/ 0 h 9525"/>
                <a:gd name="connsiteX1" fmla="*/ 0 w 707421"/>
                <a:gd name="connsiteY1" fmla="*/ 0 h 9525"/>
              </a:gdLst>
              <a:ahLst/>
              <a:cxnLst>
                <a:cxn ang="0">
                  <a:pos x="connsiteX0" y="connsiteY0"/>
                </a:cxn>
                <a:cxn ang="0">
                  <a:pos x="connsiteX1" y="connsiteY1"/>
                </a:cxn>
              </a:cxnLst>
              <a:rect l="l" t="t" r="r" b="b"/>
              <a:pathLst>
                <a:path w="707421" h="9525">
                  <a:moveTo>
                    <a:pt x="707421" y="0"/>
                  </a:moveTo>
                  <a:lnTo>
                    <a:pt x="0" y="0"/>
                  </a:lnTo>
                </a:path>
              </a:pathLst>
            </a:custGeom>
            <a:noFill/>
            <a:ln w="28575" cap="rnd">
              <a:solidFill>
                <a:srgbClr val="FA0F0E"/>
              </a:solidFill>
              <a:prstDash val="solid"/>
              <a:round/>
            </a:ln>
          </p:spPr>
          <p:txBody>
            <a:bodyPr rtlCol="0" anchor="ctr"/>
            <a:lstStyle/>
            <a:p>
              <a:endParaRPr lang="nl-NL"/>
            </a:p>
          </p:txBody>
        </p:sp>
      </p:grpSp>
      <p:sp>
        <p:nvSpPr>
          <p:cNvPr id="94" name="TextBox 2">
            <a:extLst>
              <a:ext uri="{FF2B5EF4-FFF2-40B4-BE49-F238E27FC236}">
                <a16:creationId xmlns:a16="http://schemas.microsoft.com/office/drawing/2014/main" id="{F775600F-FC1C-6FE3-11DE-04ECC39824F4}"/>
              </a:ext>
            </a:extLst>
          </p:cNvPr>
          <p:cNvSpPr txBox="1"/>
          <p:nvPr/>
        </p:nvSpPr>
        <p:spPr>
          <a:xfrm>
            <a:off x="1649796" y="1858998"/>
            <a:ext cx="8892409" cy="908582"/>
          </a:xfrm>
          <a:prstGeom prst="rect">
            <a:avLst/>
          </a:prstGeom>
        </p:spPr>
        <p:txBody>
          <a:bodyPr wrap="square" lIns="0" tIns="0" rIns="0" bIns="0" rtlCol="0" anchor="ctr" anchorCtr="0">
            <a:spAutoFit/>
          </a:bodyPr>
          <a:lstStyle/>
          <a:p>
            <a:pPr algn="ctr">
              <a:lnSpc>
                <a:spcPts val="3500"/>
              </a:lnSpc>
            </a:pPr>
            <a:r>
              <a:rPr lang="nl-NL" sz="3200">
                <a:solidFill>
                  <a:schemeClr val="tx2"/>
                </a:solidFill>
                <a:latin typeface="Visby CF Bold" pitchFamily="50" charset="0"/>
                <a:ea typeface="Visby CF 2"/>
                <a:cs typeface="Visby CF 2"/>
                <a:sym typeface="Visby CF 2"/>
              </a:rPr>
              <a:t>Maar wij kunnen natuurlijk </a:t>
            </a:r>
          </a:p>
          <a:p>
            <a:pPr algn="ctr">
              <a:lnSpc>
                <a:spcPts val="3500"/>
              </a:lnSpc>
            </a:pPr>
            <a:r>
              <a:rPr lang="nl-NL" sz="3200">
                <a:solidFill>
                  <a:schemeClr val="tx2"/>
                </a:solidFill>
                <a:latin typeface="Visby CF Bold" pitchFamily="50" charset="0"/>
                <a:ea typeface="Visby CF 2"/>
                <a:cs typeface="Visby CF 2"/>
                <a:sym typeface="Visby CF 2"/>
              </a:rPr>
              <a:t>ook zelf iets verzinnen! </a:t>
            </a:r>
          </a:p>
        </p:txBody>
      </p:sp>
      <p:grpSp>
        <p:nvGrpSpPr>
          <p:cNvPr id="109" name="Groep 108">
            <a:extLst>
              <a:ext uri="{FF2B5EF4-FFF2-40B4-BE49-F238E27FC236}">
                <a16:creationId xmlns:a16="http://schemas.microsoft.com/office/drawing/2014/main" id="{CA3E1323-DC04-B2B0-A9FD-FD01BE682172}"/>
              </a:ext>
            </a:extLst>
          </p:cNvPr>
          <p:cNvGrpSpPr/>
          <p:nvPr/>
        </p:nvGrpSpPr>
        <p:grpSpPr>
          <a:xfrm>
            <a:off x="7467991" y="4232304"/>
            <a:ext cx="1636849" cy="1418470"/>
            <a:chOff x="7467991" y="4232304"/>
            <a:chExt cx="1636849" cy="1418470"/>
          </a:xfrm>
        </p:grpSpPr>
        <p:sp>
          <p:nvSpPr>
            <p:cNvPr id="99" name="Vrije vorm: vorm 98">
              <a:extLst>
                <a:ext uri="{FF2B5EF4-FFF2-40B4-BE49-F238E27FC236}">
                  <a16:creationId xmlns:a16="http://schemas.microsoft.com/office/drawing/2014/main" id="{A14A2990-C7BC-9CFB-7478-709C155DA1E1}"/>
                </a:ext>
              </a:extLst>
            </p:cNvPr>
            <p:cNvSpPr/>
            <p:nvPr/>
          </p:nvSpPr>
          <p:spPr>
            <a:xfrm>
              <a:off x="7467991" y="4366086"/>
              <a:ext cx="1216423" cy="974811"/>
            </a:xfrm>
            <a:custGeom>
              <a:avLst/>
              <a:gdLst>
                <a:gd name="connsiteX0" fmla="*/ 1216423 w 1216423"/>
                <a:gd name="connsiteY0" fmla="*/ 255795 h 974811"/>
                <a:gd name="connsiteX1" fmla="*/ 1091425 w 1216423"/>
                <a:gd name="connsiteY1" fmla="*/ 89540 h 974811"/>
                <a:gd name="connsiteX2" fmla="*/ 691792 w 1216423"/>
                <a:gd name="connsiteY2" fmla="*/ 43 h 974811"/>
                <a:gd name="connsiteX3" fmla="*/ 0 w 1216423"/>
                <a:gd name="connsiteY3" fmla="*/ 487492 h 974811"/>
                <a:gd name="connsiteX4" fmla="*/ 691792 w 1216423"/>
                <a:gd name="connsiteY4" fmla="*/ 974811 h 974811"/>
                <a:gd name="connsiteX5" fmla="*/ 727487 w 1216423"/>
                <a:gd name="connsiteY5" fmla="*/ 974165 h 974811"/>
                <a:gd name="connsiteX6" fmla="*/ 730979 w 1216423"/>
                <a:gd name="connsiteY6" fmla="*/ 598264 h 974811"/>
                <a:gd name="connsiteX7" fmla="*/ 575911 w 1216423"/>
                <a:gd name="connsiteY7" fmla="*/ 512065 h 974811"/>
                <a:gd name="connsiteX8" fmla="*/ 730979 w 1216423"/>
                <a:gd name="connsiteY8" fmla="*/ 425866 h 974811"/>
                <a:gd name="connsiteX9" fmla="*/ 886047 w 1216423"/>
                <a:gd name="connsiteY9" fmla="*/ 512065 h 974811"/>
                <a:gd name="connsiteX10" fmla="*/ 730979 w 1216423"/>
                <a:gd name="connsiteY10" fmla="*/ 598135 h 974811"/>
                <a:gd name="connsiteX11" fmla="*/ 730979 w 1216423"/>
                <a:gd name="connsiteY11" fmla="*/ 598264 h 97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6423" h="974811">
                  <a:moveTo>
                    <a:pt x="1216423" y="255795"/>
                  </a:moveTo>
                  <a:cubicBezTo>
                    <a:pt x="1204977" y="183047"/>
                    <a:pt x="1158095" y="120774"/>
                    <a:pt x="1091425" y="89540"/>
                  </a:cubicBezTo>
                  <a:cubicBezTo>
                    <a:pt x="966879" y="29337"/>
                    <a:pt x="830111" y="-1315"/>
                    <a:pt x="691792" y="43"/>
                  </a:cubicBezTo>
                  <a:cubicBezTo>
                    <a:pt x="309877" y="43"/>
                    <a:pt x="0" y="218289"/>
                    <a:pt x="0" y="487492"/>
                  </a:cubicBezTo>
                  <a:cubicBezTo>
                    <a:pt x="0" y="756694"/>
                    <a:pt x="309877" y="974811"/>
                    <a:pt x="691792" y="974811"/>
                  </a:cubicBezTo>
                  <a:cubicBezTo>
                    <a:pt x="703755" y="974811"/>
                    <a:pt x="715653" y="974617"/>
                    <a:pt x="727487" y="974165"/>
                  </a:cubicBezTo>
                  <a:moveTo>
                    <a:pt x="730979" y="598264"/>
                  </a:moveTo>
                  <a:cubicBezTo>
                    <a:pt x="645233" y="598264"/>
                    <a:pt x="575911" y="559723"/>
                    <a:pt x="575911" y="512065"/>
                  </a:cubicBezTo>
                  <a:cubicBezTo>
                    <a:pt x="575911" y="464406"/>
                    <a:pt x="645233" y="425866"/>
                    <a:pt x="730979" y="425866"/>
                  </a:cubicBezTo>
                  <a:cubicBezTo>
                    <a:pt x="816726" y="425866"/>
                    <a:pt x="886047" y="464406"/>
                    <a:pt x="886047" y="512065"/>
                  </a:cubicBezTo>
                  <a:cubicBezTo>
                    <a:pt x="886047" y="559723"/>
                    <a:pt x="816726" y="598135"/>
                    <a:pt x="730979" y="598135"/>
                  </a:cubicBezTo>
                  <a:lnTo>
                    <a:pt x="730979" y="598264"/>
                  </a:lnTo>
                  <a:close/>
                </a:path>
              </a:pathLst>
            </a:custGeom>
            <a:noFill/>
            <a:ln w="38100"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102ABA3A-4C12-C410-D496-3A63B2F38BF4}"/>
                </a:ext>
              </a:extLst>
            </p:cNvPr>
            <p:cNvSpPr/>
            <p:nvPr/>
          </p:nvSpPr>
          <p:spPr>
            <a:xfrm>
              <a:off x="7755947" y="4499017"/>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89B1E6"/>
            </a:solidFill>
            <a:ln w="38100"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34E1ABE7-E8EC-DAE2-9F68-9005285F62D9}"/>
                </a:ext>
              </a:extLst>
            </p:cNvPr>
            <p:cNvSpPr/>
            <p:nvPr/>
          </p:nvSpPr>
          <p:spPr>
            <a:xfrm>
              <a:off x="7556583" y="4676265"/>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772 w 221544"/>
                <a:gd name="connsiteY3" fmla="*/ 0 h 132952"/>
                <a:gd name="connsiteX4" fmla="*/ 0 w 221544"/>
                <a:gd name="connsiteY4" fmla="*/ 66476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1946" y="0"/>
                    <a:pt x="110772" y="0"/>
                  </a:cubicBezTo>
                  <a:cubicBezTo>
                    <a:pt x="49598" y="0"/>
                    <a:pt x="0" y="29746"/>
                    <a:pt x="0" y="66476"/>
                  </a:cubicBezTo>
                  <a:lnTo>
                    <a:pt x="0" y="66476"/>
                  </a:lnTo>
                  <a:close/>
                </a:path>
              </a:pathLst>
            </a:custGeom>
            <a:solidFill>
              <a:srgbClr val="A3155C"/>
            </a:solidFill>
            <a:ln w="38100"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45FC96DB-CB72-F0D2-EA5C-2D15FB3E352A}"/>
                </a:ext>
              </a:extLst>
            </p:cNvPr>
            <p:cNvSpPr/>
            <p:nvPr/>
          </p:nvSpPr>
          <p:spPr>
            <a:xfrm>
              <a:off x="7578763" y="4897744"/>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221544 w 221544"/>
                <a:gd name="connsiteY3" fmla="*/ 66476 h 132952"/>
                <a:gd name="connsiteX4" fmla="*/ 110772 w 221544"/>
                <a:gd name="connsiteY4" fmla="*/ 0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lnTo>
                    <a:pt x="221544" y="66476"/>
                  </a:lnTo>
                  <a:cubicBezTo>
                    <a:pt x="221544" y="29746"/>
                    <a:pt x="171946" y="0"/>
                    <a:pt x="110772" y="0"/>
                  </a:cubicBezTo>
                  <a:cubicBezTo>
                    <a:pt x="49598" y="0"/>
                    <a:pt x="0" y="29746"/>
                    <a:pt x="0" y="66476"/>
                  </a:cubicBezTo>
                  <a:close/>
                </a:path>
              </a:pathLst>
            </a:custGeom>
            <a:solidFill>
              <a:srgbClr val="F19DC3"/>
            </a:solidFill>
            <a:ln w="38100" cap="rnd">
              <a:solidFill>
                <a:srgbClr val="FA0F0E"/>
              </a:solidFill>
              <a:prstDash val="solid"/>
              <a:round/>
            </a:ln>
          </p:spPr>
          <p:txBody>
            <a:bodyPr rtlCol="0" anchor="ctr"/>
            <a:lstStyle/>
            <a:p>
              <a:endParaRPr lang="nl-NL"/>
            </a:p>
          </p:txBody>
        </p:sp>
        <p:sp>
          <p:nvSpPr>
            <p:cNvPr id="103" name="Vrije vorm: vorm 102">
              <a:extLst>
                <a:ext uri="{FF2B5EF4-FFF2-40B4-BE49-F238E27FC236}">
                  <a16:creationId xmlns:a16="http://schemas.microsoft.com/office/drawing/2014/main" id="{46F13355-84A0-6996-D1FC-0D2A172D6A57}"/>
                </a:ext>
              </a:extLst>
            </p:cNvPr>
            <p:cNvSpPr/>
            <p:nvPr/>
          </p:nvSpPr>
          <p:spPr>
            <a:xfrm>
              <a:off x="7778127" y="5074992"/>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837 w 221544"/>
                <a:gd name="connsiteY3" fmla="*/ 0 h 132952"/>
                <a:gd name="connsiteX4" fmla="*/ 0 w 221544"/>
                <a:gd name="connsiteY4" fmla="*/ 66412 h 132952"/>
                <a:gd name="connsiteX5" fmla="*/ 0 w 221544"/>
                <a:gd name="connsiteY5" fmla="*/ 66412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2010" y="0"/>
                    <a:pt x="110837" y="0"/>
                  </a:cubicBezTo>
                  <a:cubicBezTo>
                    <a:pt x="49663" y="0"/>
                    <a:pt x="65" y="29746"/>
                    <a:pt x="0" y="66412"/>
                  </a:cubicBezTo>
                  <a:cubicBezTo>
                    <a:pt x="0" y="66412"/>
                    <a:pt x="0" y="66412"/>
                    <a:pt x="0" y="66412"/>
                  </a:cubicBezTo>
                  <a:close/>
                </a:path>
              </a:pathLst>
            </a:custGeom>
            <a:solidFill>
              <a:srgbClr val="26B7CD"/>
            </a:solidFill>
            <a:ln w="38100" cap="rnd">
              <a:solidFill>
                <a:srgbClr val="FA0F0E"/>
              </a:solidFill>
              <a:prstDash val="solid"/>
              <a:round/>
            </a:ln>
          </p:spPr>
          <p:txBody>
            <a:bodyPr rtlCol="0" anchor="ctr"/>
            <a:lstStyle/>
            <a:p>
              <a:endParaRPr lang="nl-NL"/>
            </a:p>
          </p:txBody>
        </p:sp>
        <p:sp>
          <p:nvSpPr>
            <p:cNvPr id="104" name="Vrije vorm: vorm 103">
              <a:extLst>
                <a:ext uri="{FF2B5EF4-FFF2-40B4-BE49-F238E27FC236}">
                  <a16:creationId xmlns:a16="http://schemas.microsoft.com/office/drawing/2014/main" id="{8AF9A5DC-1CC1-2B4B-1E47-736C43D0E68A}"/>
                </a:ext>
              </a:extLst>
            </p:cNvPr>
            <p:cNvSpPr/>
            <p:nvPr/>
          </p:nvSpPr>
          <p:spPr>
            <a:xfrm>
              <a:off x="8043902" y="4430536"/>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0080E4"/>
            </a:solidFill>
            <a:ln w="38100" cap="rnd">
              <a:solidFill>
                <a:srgbClr val="FA0F0E"/>
              </a:solidFill>
              <a:prstDash val="solid"/>
              <a:round/>
            </a:ln>
          </p:spPr>
          <p:txBody>
            <a:bodyPr rtlCol="0" anchor="ctr"/>
            <a:lstStyle/>
            <a:p>
              <a:endParaRPr lang="nl-NL"/>
            </a:p>
          </p:txBody>
        </p:sp>
        <p:sp>
          <p:nvSpPr>
            <p:cNvPr id="105" name="Vrije vorm: vorm 104">
              <a:extLst>
                <a:ext uri="{FF2B5EF4-FFF2-40B4-BE49-F238E27FC236}">
                  <a16:creationId xmlns:a16="http://schemas.microsoft.com/office/drawing/2014/main" id="{E3805726-7330-6BE0-6DF6-04BA5CBDB194}"/>
                </a:ext>
              </a:extLst>
            </p:cNvPr>
            <p:cNvSpPr/>
            <p:nvPr/>
          </p:nvSpPr>
          <p:spPr>
            <a:xfrm>
              <a:off x="8084771" y="5119288"/>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A2D7E3"/>
            </a:solidFill>
            <a:ln w="38100" cap="rnd">
              <a:solidFill>
                <a:srgbClr val="FA0F0E"/>
              </a:solidFill>
              <a:prstDash val="solid"/>
              <a:round/>
            </a:ln>
          </p:spPr>
          <p:txBody>
            <a:bodyPr rtlCol="0" anchor="ctr"/>
            <a:lstStyle/>
            <a:p>
              <a:endParaRPr lang="nl-NL"/>
            </a:p>
          </p:txBody>
        </p:sp>
        <p:sp>
          <p:nvSpPr>
            <p:cNvPr id="106" name="Vrije vorm: vorm 105">
              <a:extLst>
                <a:ext uri="{FF2B5EF4-FFF2-40B4-BE49-F238E27FC236}">
                  <a16:creationId xmlns:a16="http://schemas.microsoft.com/office/drawing/2014/main" id="{D7AF52AD-98B2-21EA-BC01-701A8EC7E678}"/>
                </a:ext>
              </a:extLst>
            </p:cNvPr>
            <p:cNvSpPr/>
            <p:nvPr/>
          </p:nvSpPr>
          <p:spPr>
            <a:xfrm>
              <a:off x="8669606" y="4596615"/>
              <a:ext cx="257545" cy="265434"/>
            </a:xfrm>
            <a:custGeom>
              <a:avLst/>
              <a:gdLst>
                <a:gd name="connsiteX0" fmla="*/ 144463 w 257545"/>
                <a:gd name="connsiteY0" fmla="*/ 5285 h 265434"/>
                <a:gd name="connsiteX1" fmla="*/ 102430 w 257545"/>
                <a:gd name="connsiteY1" fmla="*/ 13174 h 265434"/>
                <a:gd name="connsiteX2" fmla="*/ 102430 w 257545"/>
                <a:gd name="connsiteY2" fmla="*/ 13174 h 265434"/>
                <a:gd name="connsiteX3" fmla="*/ 0 w 257545"/>
                <a:gd name="connsiteY3" fmla="*/ 163004 h 265434"/>
                <a:gd name="connsiteX4" fmla="*/ 149830 w 257545"/>
                <a:gd name="connsiteY4" fmla="*/ 265434 h 265434"/>
                <a:gd name="connsiteX5" fmla="*/ 252260 w 257545"/>
                <a:gd name="connsiteY5" fmla="*/ 115604 h 265434"/>
                <a:gd name="connsiteX6" fmla="*/ 244371 w 257545"/>
                <a:gd name="connsiteY6" fmla="*/ 73572 h 265434"/>
                <a:gd name="connsiteX7" fmla="*/ 244371 w 257545"/>
                <a:gd name="connsiteY7" fmla="*/ 73572 h 265434"/>
                <a:gd name="connsiteX8" fmla="*/ 144463 w 257545"/>
                <a:gd name="connsiteY8" fmla="*/ 5285 h 26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545" h="265434">
                  <a:moveTo>
                    <a:pt x="144463" y="5285"/>
                  </a:moveTo>
                  <a:cubicBezTo>
                    <a:pt x="130689" y="-4156"/>
                    <a:pt x="111871" y="-600"/>
                    <a:pt x="102430" y="13174"/>
                  </a:cubicBezTo>
                  <a:cubicBezTo>
                    <a:pt x="102430" y="13174"/>
                    <a:pt x="102430" y="13174"/>
                    <a:pt x="102430" y="13174"/>
                  </a:cubicBezTo>
                  <a:lnTo>
                    <a:pt x="0" y="163004"/>
                  </a:lnTo>
                  <a:lnTo>
                    <a:pt x="149830" y="265434"/>
                  </a:lnTo>
                  <a:lnTo>
                    <a:pt x="252260" y="115604"/>
                  </a:lnTo>
                  <a:cubicBezTo>
                    <a:pt x="261701" y="101831"/>
                    <a:pt x="258145" y="83013"/>
                    <a:pt x="244371" y="73572"/>
                  </a:cubicBezTo>
                  <a:cubicBezTo>
                    <a:pt x="244371" y="73572"/>
                    <a:pt x="244371" y="73572"/>
                    <a:pt x="244371" y="73572"/>
                  </a:cubicBezTo>
                  <a:lnTo>
                    <a:pt x="144463" y="5285"/>
                  </a:lnTo>
                  <a:close/>
                </a:path>
              </a:pathLst>
            </a:custGeom>
            <a:noFill/>
            <a:ln w="38100" cap="rnd">
              <a:solidFill>
                <a:srgbClr val="FA0F0E"/>
              </a:solidFill>
              <a:prstDash val="solid"/>
              <a:round/>
            </a:ln>
          </p:spPr>
          <p:txBody>
            <a:bodyPr rtlCol="0" anchor="ctr"/>
            <a:lstStyle/>
            <a:p>
              <a:endParaRPr lang="nl-NL"/>
            </a:p>
          </p:txBody>
        </p:sp>
        <p:sp>
          <p:nvSpPr>
            <p:cNvPr id="107" name="Vrije vorm: vorm 106">
              <a:extLst>
                <a:ext uri="{FF2B5EF4-FFF2-40B4-BE49-F238E27FC236}">
                  <a16:creationId xmlns:a16="http://schemas.microsoft.com/office/drawing/2014/main" id="{55BEBC8B-A9F3-FEDF-8B95-2A914FBB8295}"/>
                </a:ext>
              </a:extLst>
            </p:cNvPr>
            <p:cNvSpPr/>
            <p:nvPr/>
          </p:nvSpPr>
          <p:spPr>
            <a:xfrm>
              <a:off x="8141628" y="4759683"/>
              <a:ext cx="677678" cy="891091"/>
            </a:xfrm>
            <a:custGeom>
              <a:avLst/>
              <a:gdLst>
                <a:gd name="connsiteX0" fmla="*/ 527913 w 677678"/>
                <a:gd name="connsiteY0" fmla="*/ 0 h 891091"/>
                <a:gd name="connsiteX1" fmla="*/ 15827 w 677678"/>
                <a:gd name="connsiteY1" fmla="*/ 749150 h 891091"/>
                <a:gd name="connsiteX2" fmla="*/ 39494 w 677678"/>
                <a:gd name="connsiteY2" fmla="*/ 875248 h 891091"/>
                <a:gd name="connsiteX3" fmla="*/ 39494 w 677678"/>
                <a:gd name="connsiteY3" fmla="*/ 875248 h 891091"/>
                <a:gd name="connsiteX4" fmla="*/ 39494 w 677678"/>
                <a:gd name="connsiteY4" fmla="*/ 875248 h 891091"/>
                <a:gd name="connsiteX5" fmla="*/ 165592 w 677678"/>
                <a:gd name="connsiteY5" fmla="*/ 851580 h 891091"/>
                <a:gd name="connsiteX6" fmla="*/ 165592 w 677678"/>
                <a:gd name="connsiteY6" fmla="*/ 851580 h 891091"/>
                <a:gd name="connsiteX7" fmla="*/ 677678 w 677678"/>
                <a:gd name="connsiteY7" fmla="*/ 102430 h 891091"/>
                <a:gd name="connsiteX8" fmla="*/ 527848 w 677678"/>
                <a:gd name="connsiteY8" fmla="*/ 0 h 89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678" h="891091">
                  <a:moveTo>
                    <a:pt x="527913" y="0"/>
                  </a:moveTo>
                  <a:lnTo>
                    <a:pt x="15827" y="749150"/>
                  </a:lnTo>
                  <a:cubicBezTo>
                    <a:pt x="-12432" y="790536"/>
                    <a:pt x="-1827" y="846989"/>
                    <a:pt x="39494" y="875248"/>
                  </a:cubicBezTo>
                  <a:cubicBezTo>
                    <a:pt x="39494" y="875248"/>
                    <a:pt x="39494" y="875248"/>
                    <a:pt x="39494" y="875248"/>
                  </a:cubicBezTo>
                  <a:lnTo>
                    <a:pt x="39494" y="875248"/>
                  </a:lnTo>
                  <a:cubicBezTo>
                    <a:pt x="80880" y="903507"/>
                    <a:pt x="137333" y="892966"/>
                    <a:pt x="165592" y="851580"/>
                  </a:cubicBezTo>
                  <a:cubicBezTo>
                    <a:pt x="165592" y="851580"/>
                    <a:pt x="165592" y="851580"/>
                    <a:pt x="165592" y="851580"/>
                  </a:cubicBezTo>
                  <a:lnTo>
                    <a:pt x="677678" y="102430"/>
                  </a:lnTo>
                  <a:lnTo>
                    <a:pt x="527848" y="0"/>
                  </a:lnTo>
                  <a:close/>
                </a:path>
              </a:pathLst>
            </a:custGeom>
            <a:noFill/>
            <a:ln w="38100" cap="rnd">
              <a:solidFill>
                <a:srgbClr val="FA0F0E"/>
              </a:solidFill>
              <a:prstDash val="solid"/>
              <a:round/>
            </a:ln>
          </p:spPr>
          <p:txBody>
            <a:bodyPr rtlCol="0" anchor="ctr"/>
            <a:lstStyle/>
            <a:p>
              <a:endParaRPr lang="nl-NL"/>
            </a:p>
          </p:txBody>
        </p:sp>
        <p:sp>
          <p:nvSpPr>
            <p:cNvPr id="108" name="Vrije vorm: vorm 107">
              <a:extLst>
                <a:ext uri="{FF2B5EF4-FFF2-40B4-BE49-F238E27FC236}">
                  <a16:creationId xmlns:a16="http://schemas.microsoft.com/office/drawing/2014/main" id="{A1922841-0D10-3E5D-63DF-6D8937279D15}"/>
                </a:ext>
              </a:extLst>
            </p:cNvPr>
            <p:cNvSpPr/>
            <p:nvPr/>
          </p:nvSpPr>
          <p:spPr>
            <a:xfrm>
              <a:off x="8792164" y="4232304"/>
              <a:ext cx="312676" cy="430131"/>
            </a:xfrm>
            <a:custGeom>
              <a:avLst/>
              <a:gdLst>
                <a:gd name="connsiteX0" fmla="*/ 191458 w 312676"/>
                <a:gd name="connsiteY0" fmla="*/ 16198 h 430131"/>
                <a:gd name="connsiteX1" fmla="*/ 205555 w 312676"/>
                <a:gd name="connsiteY1" fmla="*/ 32 h 430131"/>
                <a:gd name="connsiteX2" fmla="*/ 218488 w 312676"/>
                <a:gd name="connsiteY2" fmla="*/ 5723 h 430131"/>
                <a:gd name="connsiteX3" fmla="*/ 282119 w 312676"/>
                <a:gd name="connsiteY3" fmla="*/ 364228 h 430131"/>
                <a:gd name="connsiteX4" fmla="*/ 71892 w 312676"/>
                <a:gd name="connsiteY4" fmla="*/ 403739 h 430131"/>
                <a:gd name="connsiteX5" fmla="*/ 23845 w 312676"/>
                <a:gd name="connsiteY5" fmla="*/ 205992 h 430131"/>
                <a:gd name="connsiteX6" fmla="*/ 158543 w 312676"/>
                <a:gd name="connsiteY6" fmla="*/ 169779 h 430131"/>
                <a:gd name="connsiteX7" fmla="*/ 195726 w 312676"/>
                <a:gd name="connsiteY7" fmla="*/ 76143 h 430131"/>
                <a:gd name="connsiteX8" fmla="*/ 191523 w 312676"/>
                <a:gd name="connsiteY8" fmla="*/ 16134 h 4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676" h="430131">
                  <a:moveTo>
                    <a:pt x="191458" y="16198"/>
                  </a:moveTo>
                  <a:cubicBezTo>
                    <a:pt x="190876" y="7857"/>
                    <a:pt x="197213" y="614"/>
                    <a:pt x="205555" y="32"/>
                  </a:cubicBezTo>
                  <a:cubicBezTo>
                    <a:pt x="210534" y="-291"/>
                    <a:pt x="215384" y="1843"/>
                    <a:pt x="218488" y="5723"/>
                  </a:cubicBezTo>
                  <a:cubicBezTo>
                    <a:pt x="382868" y="214657"/>
                    <a:pt x="282119" y="364228"/>
                    <a:pt x="282119" y="364228"/>
                  </a:cubicBezTo>
                  <a:cubicBezTo>
                    <a:pt x="234978" y="433162"/>
                    <a:pt x="140890" y="450880"/>
                    <a:pt x="71892" y="403739"/>
                  </a:cubicBezTo>
                  <a:cubicBezTo>
                    <a:pt x="2958" y="356662"/>
                    <a:pt x="-23296" y="274861"/>
                    <a:pt x="23845" y="205992"/>
                  </a:cubicBezTo>
                  <a:cubicBezTo>
                    <a:pt x="54820" y="163959"/>
                    <a:pt x="110691" y="148957"/>
                    <a:pt x="158543" y="169779"/>
                  </a:cubicBezTo>
                  <a:cubicBezTo>
                    <a:pt x="202193" y="187691"/>
                    <a:pt x="195726" y="76143"/>
                    <a:pt x="195726" y="76143"/>
                  </a:cubicBezTo>
                  <a:lnTo>
                    <a:pt x="191523" y="16134"/>
                  </a:lnTo>
                  <a:close/>
                </a:path>
              </a:pathLst>
            </a:custGeom>
            <a:noFill/>
            <a:ln w="38100" cap="rnd">
              <a:solidFill>
                <a:srgbClr val="FA0F0E"/>
              </a:solidFill>
              <a:prstDash val="solid"/>
              <a:round/>
            </a:ln>
          </p:spPr>
          <p:txBody>
            <a:bodyPr rtlCol="0" anchor="ctr"/>
            <a:lstStyle/>
            <a:p>
              <a:endParaRPr lang="nl-NL"/>
            </a:p>
          </p:txBody>
        </p:sp>
      </p:grpSp>
      <p:pic>
        <p:nvPicPr>
          <p:cNvPr id="96" name="Graphic 95">
            <a:extLst>
              <a:ext uri="{FF2B5EF4-FFF2-40B4-BE49-F238E27FC236}">
                <a16:creationId xmlns:a16="http://schemas.microsoft.com/office/drawing/2014/main" id="{BE01DF5E-8D27-8079-245D-20209E39A2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12692" y="3237560"/>
            <a:ext cx="1838325" cy="2466975"/>
          </a:xfrm>
          <a:prstGeom prst="rect">
            <a:avLst/>
          </a:prstGeom>
        </p:spPr>
      </p:pic>
    </p:spTree>
    <p:extLst>
      <p:ext uri="{BB962C8B-B14F-4D97-AF65-F5344CB8AC3E}">
        <p14:creationId xmlns:p14="http://schemas.microsoft.com/office/powerpoint/2010/main" val="16775647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fill="hold" grpId="0" nodeType="with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500" fill="hold"/>
                                            <p:tgtEl>
                                              <p:spTgt spid="94"/>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14:presetBounceEnd="50000">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14:bounceEnd="50000">
                                          <p:cBhvr additive="base">
                                            <p:cTn id="12" dur="500" fill="hold"/>
                                            <p:tgtEl>
                                              <p:spTgt spid="109"/>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10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fill="hold" nodeType="afterEffect" p14:presetBounceEnd="50000">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14:bounceEnd="50000">
                                          <p:cBhvr additive="base">
                                            <p:cTn id="17" dur="500" fill="hold"/>
                                            <p:tgtEl>
                                              <p:spTgt spid="96"/>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1+#ppt_w/2"/>
                                              </p:val>
                                            </p:tav>
                                            <p:tav tm="100000">
                                              <p:val>
                                                <p:strVal val="#ppt_x"/>
                                              </p:val>
                                            </p:tav>
                                          </p:tavLst>
                                        </p:anim>
                                        <p:anim calcmode="lin" valueType="num">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500" fill="hold"/>
                                            <p:tgtEl>
                                              <p:spTgt spid="109"/>
                                            </p:tgtEl>
                                            <p:attrNameLst>
                                              <p:attrName>ppt_x</p:attrName>
                                            </p:attrNameLst>
                                          </p:cBhvr>
                                          <p:tavLst>
                                            <p:tav tm="0">
                                              <p:val>
                                                <p:strVal val="1+#ppt_w/2"/>
                                              </p:val>
                                            </p:tav>
                                            <p:tav tm="100000">
                                              <p:val>
                                                <p:strVal val="#ppt_x"/>
                                              </p:val>
                                            </p:tav>
                                          </p:tavLst>
                                        </p:anim>
                                        <p:anim calcmode="lin" valueType="num">
                                          <p:cBhvr additive="base">
                                            <p:cTn id="13" dur="500" fill="hold"/>
                                            <p:tgtEl>
                                              <p:spTgt spid="10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1+#ppt_w/2"/>
                                              </p:val>
                                            </p:tav>
                                            <p:tav tm="100000">
                                              <p:val>
                                                <p:strVal val="#ppt_x"/>
                                              </p:val>
                                            </p:tav>
                                          </p:tavLst>
                                        </p:anim>
                                        <p:anim calcmode="lin" valueType="num">
                                          <p:cBhvr additive="base">
                                            <p:cTn id="18"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9F906-81D6-0666-14ED-6F0CF40A8F0B}"/>
            </a:ext>
          </a:extLst>
        </p:cNvPr>
        <p:cNvGrpSpPr/>
        <p:nvPr/>
      </p:nvGrpSpPr>
      <p:grpSpPr>
        <a:xfrm>
          <a:off x="0" y="0"/>
          <a:ext cx="0" cy="0"/>
          <a:chOff x="0" y="0"/>
          <a:chExt cx="0" cy="0"/>
        </a:xfrm>
      </p:grpSpPr>
      <p:grpSp>
        <p:nvGrpSpPr>
          <p:cNvPr id="2" name="Groep 1">
            <a:extLst>
              <a:ext uri="{FF2B5EF4-FFF2-40B4-BE49-F238E27FC236}">
                <a16:creationId xmlns:a16="http://schemas.microsoft.com/office/drawing/2014/main" id="{90138DFC-1B8B-CD47-D60A-A4841BFE2D91}"/>
              </a:ext>
            </a:extLst>
          </p:cNvPr>
          <p:cNvGrpSpPr>
            <a:grpSpLocks noChangeAspect="1"/>
          </p:cNvGrpSpPr>
          <p:nvPr/>
        </p:nvGrpSpPr>
        <p:grpSpPr>
          <a:xfrm rot="10800000">
            <a:off x="-1" y="304759"/>
            <a:ext cx="2637899" cy="648004"/>
            <a:chOff x="5102693" y="2667001"/>
            <a:chExt cx="2637903" cy="648005"/>
          </a:xfrm>
          <a:solidFill>
            <a:schemeClr val="tx1"/>
          </a:solidFill>
        </p:grpSpPr>
        <p:sp>
          <p:nvSpPr>
            <p:cNvPr id="3" name="Rechthoek 2">
              <a:extLst>
                <a:ext uri="{FF2B5EF4-FFF2-40B4-BE49-F238E27FC236}">
                  <a16:creationId xmlns:a16="http://schemas.microsoft.com/office/drawing/2014/main" id="{2E242C5B-8B85-247C-AAD9-2E178EE15F33}"/>
                </a:ext>
              </a:extLst>
            </p:cNvPr>
            <p:cNvSpPr/>
            <p:nvPr/>
          </p:nvSpPr>
          <p:spPr>
            <a:xfrm>
              <a:off x="5313258" y="2667006"/>
              <a:ext cx="242733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A5AA372F-C8F1-AE8C-A890-4DA4CD356499}"/>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C731103E-F84A-5700-7DC2-BD8774F130DE}"/>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Hoe kun je geld inzamelen?</a:t>
            </a:r>
          </a:p>
        </p:txBody>
      </p:sp>
      <p:grpSp>
        <p:nvGrpSpPr>
          <p:cNvPr id="6" name="Groep 5">
            <a:extLst>
              <a:ext uri="{FF2B5EF4-FFF2-40B4-BE49-F238E27FC236}">
                <a16:creationId xmlns:a16="http://schemas.microsoft.com/office/drawing/2014/main" id="{F5D4A36A-6551-950E-635A-24F6A58C767C}"/>
              </a:ext>
            </a:extLst>
          </p:cNvPr>
          <p:cNvGrpSpPr>
            <a:grpSpLocks noChangeAspect="1"/>
          </p:cNvGrpSpPr>
          <p:nvPr/>
        </p:nvGrpSpPr>
        <p:grpSpPr>
          <a:xfrm>
            <a:off x="9431485" y="304762"/>
            <a:ext cx="2760516" cy="648000"/>
            <a:chOff x="5102693" y="2667001"/>
            <a:chExt cx="2760521" cy="648001"/>
          </a:xfrm>
          <a:solidFill>
            <a:schemeClr val="tx1"/>
          </a:solidFill>
        </p:grpSpPr>
        <p:sp>
          <p:nvSpPr>
            <p:cNvPr id="7" name="Rechthoek 6">
              <a:extLst>
                <a:ext uri="{FF2B5EF4-FFF2-40B4-BE49-F238E27FC236}">
                  <a16:creationId xmlns:a16="http://schemas.microsoft.com/office/drawing/2014/main" id="{3073C638-5C43-7ADC-4915-7B1221BDFA3F}"/>
                </a:ext>
              </a:extLst>
            </p:cNvPr>
            <p:cNvSpPr/>
            <p:nvPr/>
          </p:nvSpPr>
          <p:spPr>
            <a:xfrm>
              <a:off x="5313258" y="2667002"/>
              <a:ext cx="2549956"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8" name="Vrije vorm: vorm 7">
              <a:extLst>
                <a:ext uri="{FF2B5EF4-FFF2-40B4-BE49-F238E27FC236}">
                  <a16:creationId xmlns:a16="http://schemas.microsoft.com/office/drawing/2014/main" id="{F430894B-CEE3-A072-3C16-9BC5B3FAE786}"/>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grpSp>
        <p:nvGrpSpPr>
          <p:cNvPr id="15" name="Graphic 9">
            <a:extLst>
              <a:ext uri="{FF2B5EF4-FFF2-40B4-BE49-F238E27FC236}">
                <a16:creationId xmlns:a16="http://schemas.microsoft.com/office/drawing/2014/main" id="{3C524771-1213-4AA8-75D8-FF286FD53CF0}"/>
              </a:ext>
            </a:extLst>
          </p:cNvPr>
          <p:cNvGrpSpPr/>
          <p:nvPr/>
        </p:nvGrpSpPr>
        <p:grpSpPr>
          <a:xfrm>
            <a:off x="675119" y="3939227"/>
            <a:ext cx="2023119" cy="1579907"/>
            <a:chOff x="1371528" y="2388012"/>
            <a:chExt cx="3084267" cy="2408586"/>
          </a:xfrm>
        </p:grpSpPr>
        <p:grpSp>
          <p:nvGrpSpPr>
            <p:cNvPr id="17" name="Graphic 9">
              <a:extLst>
                <a:ext uri="{FF2B5EF4-FFF2-40B4-BE49-F238E27FC236}">
                  <a16:creationId xmlns:a16="http://schemas.microsoft.com/office/drawing/2014/main" id="{C6969006-8062-A53A-7F9A-491F26FA3262}"/>
                </a:ext>
              </a:extLst>
            </p:cNvPr>
            <p:cNvGrpSpPr/>
            <p:nvPr/>
          </p:nvGrpSpPr>
          <p:grpSpPr>
            <a:xfrm>
              <a:off x="2666928" y="2388012"/>
              <a:ext cx="1788867" cy="1989486"/>
              <a:chOff x="2666928" y="2388012"/>
              <a:chExt cx="1788867" cy="1989486"/>
            </a:xfrm>
          </p:grpSpPr>
          <p:sp>
            <p:nvSpPr>
              <p:cNvPr id="18" name="Vrije vorm: vorm 17">
                <a:extLst>
                  <a:ext uri="{FF2B5EF4-FFF2-40B4-BE49-F238E27FC236}">
                    <a16:creationId xmlns:a16="http://schemas.microsoft.com/office/drawing/2014/main" id="{C0DB81B8-F5F8-5B21-99BB-A0FB984BE808}"/>
                  </a:ext>
                </a:extLst>
              </p:cNvPr>
              <p:cNvSpPr/>
              <p:nvPr/>
            </p:nvSpPr>
            <p:spPr>
              <a:xfrm>
                <a:off x="2877121" y="3404710"/>
                <a:ext cx="1368551" cy="972788"/>
              </a:xfrm>
              <a:custGeom>
                <a:avLst/>
                <a:gdLst>
                  <a:gd name="connsiteX0" fmla="*/ 1368552 w 1368551"/>
                  <a:gd name="connsiteY0" fmla="*/ 390525 h 972788"/>
                  <a:gd name="connsiteX1" fmla="*/ 1221677 w 1368551"/>
                  <a:gd name="connsiteY1" fmla="*/ 904589 h 972788"/>
                  <a:gd name="connsiteX2" fmla="*/ 1131284 w 1368551"/>
                  <a:gd name="connsiteY2" fmla="*/ 972788 h 972788"/>
                  <a:gd name="connsiteX3" fmla="*/ 237268 w 1368551"/>
                  <a:gd name="connsiteY3" fmla="*/ 972788 h 972788"/>
                  <a:gd name="connsiteX4" fmla="*/ 146875 w 1368551"/>
                  <a:gd name="connsiteY4" fmla="*/ 904589 h 972788"/>
                  <a:gd name="connsiteX5" fmla="*/ 0 w 1368551"/>
                  <a:gd name="connsiteY5" fmla="*/ 390525 h 972788"/>
                  <a:gd name="connsiteX6" fmla="*/ 684276 w 1368551"/>
                  <a:gd name="connsiteY6" fmla="*/ 0 h 972788"/>
                  <a:gd name="connsiteX7" fmla="*/ 1368552 w 1368551"/>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1" h="972788">
                    <a:moveTo>
                      <a:pt x="1368552" y="390525"/>
                    </a:moveTo>
                    <a:lnTo>
                      <a:pt x="1221677" y="904589"/>
                    </a:lnTo>
                    <a:cubicBezTo>
                      <a:pt x="1210151" y="944975"/>
                      <a:pt x="1173194" y="972788"/>
                      <a:pt x="1131284" y="972788"/>
                    </a:cubicBezTo>
                    <a:lnTo>
                      <a:pt x="237268" y="972788"/>
                    </a:lnTo>
                    <a:cubicBezTo>
                      <a:pt x="195263" y="972788"/>
                      <a:pt x="158401" y="944975"/>
                      <a:pt x="146875"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B318376D-3619-D8C8-6BF5-23D86864FDC0}"/>
                  </a:ext>
                </a:extLst>
              </p:cNvPr>
              <p:cNvSpPr/>
              <p:nvPr/>
            </p:nvSpPr>
            <p:spPr>
              <a:xfrm>
                <a:off x="2666928" y="2872453"/>
                <a:ext cx="1788867" cy="944162"/>
              </a:xfrm>
              <a:custGeom>
                <a:avLst/>
                <a:gdLst>
                  <a:gd name="connsiteX0" fmla="*/ 1788486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10 h 944162"/>
                  <a:gd name="connsiteX4" fmla="*/ 690825 w 1788867"/>
                  <a:gd name="connsiteY4" fmla="*/ 878300 h 944162"/>
                  <a:gd name="connsiteX5" fmla="*/ 612434 w 1788867"/>
                  <a:gd name="connsiteY5" fmla="*/ 799910 h 944162"/>
                  <a:gd name="connsiteX6" fmla="*/ 329446 w 1788867"/>
                  <a:gd name="connsiteY6" fmla="*/ 941641 h 944162"/>
                  <a:gd name="connsiteX7" fmla="*/ 357 w 1788867"/>
                  <a:gd name="connsiteY7" fmla="*/ 643319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6" y="611886"/>
                    </a:moveTo>
                    <a:cubicBezTo>
                      <a:pt x="1796963" y="785146"/>
                      <a:pt x="1663327" y="932498"/>
                      <a:pt x="1490067" y="940880"/>
                    </a:cubicBezTo>
                    <a:cubicBezTo>
                      <a:pt x="1479875" y="941356"/>
                      <a:pt x="1469589" y="941356"/>
                      <a:pt x="1459397" y="940880"/>
                    </a:cubicBezTo>
                    <a:cubicBezTo>
                      <a:pt x="1348049" y="941261"/>
                      <a:pt x="1243179" y="888968"/>
                      <a:pt x="1176409" y="799910"/>
                    </a:cubicBezTo>
                    <a:cubicBezTo>
                      <a:pt x="1064014" y="955643"/>
                      <a:pt x="846558" y="990790"/>
                      <a:pt x="690825" y="878300"/>
                    </a:cubicBezTo>
                    <a:cubicBezTo>
                      <a:pt x="660630" y="856488"/>
                      <a:pt x="634151" y="830009"/>
                      <a:pt x="612434" y="799910"/>
                    </a:cubicBezTo>
                    <a:cubicBezTo>
                      <a:pt x="545854" y="889254"/>
                      <a:pt x="440888" y="941927"/>
                      <a:pt x="329446" y="941641"/>
                    </a:cubicBezTo>
                    <a:cubicBezTo>
                      <a:pt x="156186" y="950119"/>
                      <a:pt x="8834" y="816578"/>
                      <a:pt x="357" y="643319"/>
                    </a:cubicBezTo>
                    <a:cubicBezTo>
                      <a:pt x="-119" y="632841"/>
                      <a:pt x="-119" y="622364"/>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0" name="Graphic 9">
                <a:extLst>
                  <a:ext uri="{FF2B5EF4-FFF2-40B4-BE49-F238E27FC236}">
                    <a16:creationId xmlns:a16="http://schemas.microsoft.com/office/drawing/2014/main" id="{87A9EF7C-B2B6-6512-9E38-692920029C8E}"/>
                  </a:ext>
                </a:extLst>
              </p:cNvPr>
              <p:cNvGrpSpPr/>
              <p:nvPr/>
            </p:nvGrpSpPr>
            <p:grpSpPr>
              <a:xfrm>
                <a:off x="3279362" y="2388012"/>
                <a:ext cx="564070" cy="1989391"/>
                <a:chOff x="3279362" y="2388012"/>
                <a:chExt cx="564070" cy="1989391"/>
              </a:xfrm>
            </p:grpSpPr>
            <p:sp>
              <p:nvSpPr>
                <p:cNvPr id="21" name="Vrije vorm: vorm 20">
                  <a:extLst>
                    <a:ext uri="{FF2B5EF4-FFF2-40B4-BE49-F238E27FC236}">
                      <a16:creationId xmlns:a16="http://schemas.microsoft.com/office/drawing/2014/main" id="{00A24591-BCD7-AE23-2C6F-2C0F65970E49}"/>
                    </a:ext>
                  </a:extLst>
                </p:cNvPr>
                <p:cNvSpPr/>
                <p:nvPr/>
              </p:nvSpPr>
              <p:spPr>
                <a:xfrm>
                  <a:off x="3279362" y="36723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2DA11DA6-0758-92EB-489C-27867C39C73A}"/>
                    </a:ext>
                  </a:extLst>
                </p:cNvPr>
                <p:cNvSpPr/>
                <p:nvPr/>
              </p:nvSpPr>
              <p:spPr>
                <a:xfrm>
                  <a:off x="3749420" y="36723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706C8B4D-BB14-815D-86C1-34EDE977CD3F}"/>
                    </a:ext>
                  </a:extLst>
                </p:cNvPr>
                <p:cNvSpPr/>
                <p:nvPr/>
              </p:nvSpPr>
              <p:spPr>
                <a:xfrm>
                  <a:off x="3316986" y="2631471"/>
                  <a:ext cx="486917" cy="486917"/>
                </a:xfrm>
                <a:custGeom>
                  <a:avLst/>
                  <a:gdLst>
                    <a:gd name="connsiteX0" fmla="*/ 0 w 486917"/>
                    <a:gd name="connsiteY0" fmla="*/ 243459 h 486917"/>
                    <a:gd name="connsiteX1" fmla="*/ 243459 w 486917"/>
                    <a:gd name="connsiteY1" fmla="*/ 486918 h 486917"/>
                    <a:gd name="connsiteX2" fmla="*/ 486918 w 486917"/>
                    <a:gd name="connsiteY2" fmla="*/ 243459 h 486917"/>
                    <a:gd name="connsiteX3" fmla="*/ 243459 w 486917"/>
                    <a:gd name="connsiteY3" fmla="*/ 0 h 486917"/>
                    <a:gd name="connsiteX4" fmla="*/ 0 w 486917"/>
                    <a:gd name="connsiteY4" fmla="*/ 243459 h 48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7" h="486917">
                      <a:moveTo>
                        <a:pt x="0" y="243459"/>
                      </a:moveTo>
                      <a:cubicBezTo>
                        <a:pt x="0" y="377952"/>
                        <a:pt x="109061" y="486918"/>
                        <a:pt x="243459" y="486918"/>
                      </a:cubicBezTo>
                      <a:cubicBezTo>
                        <a:pt x="377857" y="486918"/>
                        <a:pt x="486918" y="377857"/>
                        <a:pt x="486918" y="243459"/>
                      </a:cubicBezTo>
                      <a:cubicBezTo>
                        <a:pt x="486918" y="109061"/>
                        <a:pt x="377857" y="0"/>
                        <a:pt x="243459" y="0"/>
                      </a:cubicBezTo>
                      <a:cubicBezTo>
                        <a:pt x="109061" y="0"/>
                        <a:pt x="0" y="109061"/>
                        <a:pt x="0"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EA913133-2D40-30C3-8394-4D7296FB5834}"/>
                    </a:ext>
                  </a:extLst>
                </p:cNvPr>
                <p:cNvSpPr/>
                <p:nvPr/>
              </p:nvSpPr>
              <p:spPr>
                <a:xfrm>
                  <a:off x="3420713" y="2716148"/>
                  <a:ext cx="127063" cy="127063"/>
                </a:xfrm>
                <a:custGeom>
                  <a:avLst/>
                  <a:gdLst>
                    <a:gd name="connsiteX0" fmla="*/ 0 w 127063"/>
                    <a:gd name="connsiteY0" fmla="*/ 63532 h 127063"/>
                    <a:gd name="connsiteX1" fmla="*/ 63532 w 127063"/>
                    <a:gd name="connsiteY1" fmla="*/ 127063 h 127063"/>
                    <a:gd name="connsiteX2" fmla="*/ 127063 w 127063"/>
                    <a:gd name="connsiteY2" fmla="*/ 63532 h 127063"/>
                    <a:gd name="connsiteX3" fmla="*/ 63532 w 127063"/>
                    <a:gd name="connsiteY3" fmla="*/ 0 h 127063"/>
                    <a:gd name="connsiteX4" fmla="*/ 0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0" y="63532"/>
                      </a:moveTo>
                      <a:cubicBezTo>
                        <a:pt x="0" y="98679"/>
                        <a:pt x="28480" y="127063"/>
                        <a:pt x="63532" y="127063"/>
                      </a:cubicBezTo>
                      <a:cubicBezTo>
                        <a:pt x="98584" y="127063"/>
                        <a:pt x="127063" y="98584"/>
                        <a:pt x="127063" y="63532"/>
                      </a:cubicBezTo>
                      <a:cubicBezTo>
                        <a:pt x="127063" y="28480"/>
                        <a:pt x="98584" y="0"/>
                        <a:pt x="63532" y="0"/>
                      </a:cubicBezTo>
                      <a:cubicBezTo>
                        <a:pt x="28480" y="0"/>
                        <a:pt x="0" y="28480"/>
                        <a:pt x="0"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B366D091-A1A5-D9CB-2F5B-64863D10DE72}"/>
                    </a:ext>
                  </a:extLst>
                </p:cNvPr>
                <p:cNvSpPr/>
                <p:nvPr/>
              </p:nvSpPr>
              <p:spPr>
                <a:xfrm>
                  <a:off x="3560445" y="2388012"/>
                  <a:ext cx="243458" cy="243459"/>
                </a:xfrm>
                <a:custGeom>
                  <a:avLst/>
                  <a:gdLst>
                    <a:gd name="connsiteX0" fmla="*/ 0 w 243458"/>
                    <a:gd name="connsiteY0" fmla="*/ 243459 h 243459"/>
                    <a:gd name="connsiteX1" fmla="*/ 243459 w 243458"/>
                    <a:gd name="connsiteY1" fmla="*/ 0 h 243459"/>
                  </a:gdLst>
                  <a:ahLst/>
                  <a:cxnLst>
                    <a:cxn ang="0">
                      <a:pos x="connsiteX0" y="connsiteY0"/>
                    </a:cxn>
                    <a:cxn ang="0">
                      <a:pos x="connsiteX1" y="connsiteY1"/>
                    </a:cxn>
                  </a:cxnLst>
                  <a:rect l="l" t="t" r="r" b="b"/>
                  <a:pathLst>
                    <a:path w="243458" h="243459">
                      <a:moveTo>
                        <a:pt x="0" y="243459"/>
                      </a:moveTo>
                      <a:cubicBezTo>
                        <a:pt x="0" y="108966"/>
                        <a:pt x="109061" y="0"/>
                        <a:pt x="243459" y="0"/>
                      </a:cubicBezTo>
                    </a:path>
                  </a:pathLst>
                </a:custGeom>
                <a:noFill/>
                <a:ln w="38100" cap="rnd">
                  <a:solidFill>
                    <a:srgbClr val="FA0F0E"/>
                  </a:solidFill>
                  <a:prstDash val="solid"/>
                  <a:round/>
                </a:ln>
              </p:spPr>
              <p:txBody>
                <a:bodyPr rtlCol="0" anchor="ctr"/>
                <a:lstStyle/>
                <a:p>
                  <a:endParaRPr lang="nl-NL"/>
                </a:p>
              </p:txBody>
            </p:sp>
          </p:grpSp>
        </p:grpSp>
        <p:grpSp>
          <p:nvGrpSpPr>
            <p:cNvPr id="26" name="Graphic 9">
              <a:extLst>
                <a:ext uri="{FF2B5EF4-FFF2-40B4-BE49-F238E27FC236}">
                  <a16:creationId xmlns:a16="http://schemas.microsoft.com/office/drawing/2014/main" id="{7A36A9BE-D2DB-BC9B-9991-F95D0DE7A8F1}"/>
                </a:ext>
              </a:extLst>
            </p:cNvPr>
            <p:cNvGrpSpPr/>
            <p:nvPr/>
          </p:nvGrpSpPr>
          <p:grpSpPr>
            <a:xfrm>
              <a:off x="1371528" y="2807016"/>
              <a:ext cx="1788867" cy="1989581"/>
              <a:chOff x="1371528" y="2807016"/>
              <a:chExt cx="1788867" cy="1989581"/>
            </a:xfrm>
          </p:grpSpPr>
          <p:sp>
            <p:nvSpPr>
              <p:cNvPr id="27" name="Vrije vorm: vorm 26">
                <a:extLst>
                  <a:ext uri="{FF2B5EF4-FFF2-40B4-BE49-F238E27FC236}">
                    <a16:creationId xmlns:a16="http://schemas.microsoft.com/office/drawing/2014/main" id="{6467799B-6B25-5FBC-46C3-64BD27EB1E7C}"/>
                  </a:ext>
                </a:extLst>
              </p:cNvPr>
              <p:cNvSpPr/>
              <p:nvPr/>
            </p:nvSpPr>
            <p:spPr>
              <a:xfrm>
                <a:off x="1581721" y="3823810"/>
                <a:ext cx="1368552" cy="972788"/>
              </a:xfrm>
              <a:custGeom>
                <a:avLst/>
                <a:gdLst>
                  <a:gd name="connsiteX0" fmla="*/ 1368552 w 1368552"/>
                  <a:gd name="connsiteY0" fmla="*/ 390525 h 972788"/>
                  <a:gd name="connsiteX1" fmla="*/ 1221677 w 1368552"/>
                  <a:gd name="connsiteY1" fmla="*/ 904589 h 972788"/>
                  <a:gd name="connsiteX2" fmla="*/ 1131284 w 1368552"/>
                  <a:gd name="connsiteY2" fmla="*/ 972788 h 972788"/>
                  <a:gd name="connsiteX3" fmla="*/ 237268 w 1368552"/>
                  <a:gd name="connsiteY3" fmla="*/ 972788 h 972788"/>
                  <a:gd name="connsiteX4" fmla="*/ 146876 w 1368552"/>
                  <a:gd name="connsiteY4" fmla="*/ 904589 h 972788"/>
                  <a:gd name="connsiteX5" fmla="*/ 0 w 1368552"/>
                  <a:gd name="connsiteY5" fmla="*/ 390525 h 972788"/>
                  <a:gd name="connsiteX6" fmla="*/ 684276 w 1368552"/>
                  <a:gd name="connsiteY6" fmla="*/ 0 h 972788"/>
                  <a:gd name="connsiteX7" fmla="*/ 1368552 w 1368552"/>
                  <a:gd name="connsiteY7" fmla="*/ 390525 h 97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8552" h="972788">
                    <a:moveTo>
                      <a:pt x="1368552" y="390525"/>
                    </a:moveTo>
                    <a:lnTo>
                      <a:pt x="1221677" y="904589"/>
                    </a:lnTo>
                    <a:cubicBezTo>
                      <a:pt x="1210151" y="944975"/>
                      <a:pt x="1173194" y="972788"/>
                      <a:pt x="1131284" y="972788"/>
                    </a:cubicBezTo>
                    <a:lnTo>
                      <a:pt x="237268" y="972788"/>
                    </a:lnTo>
                    <a:cubicBezTo>
                      <a:pt x="195263" y="972788"/>
                      <a:pt x="158401" y="944975"/>
                      <a:pt x="146876" y="904589"/>
                    </a:cubicBezTo>
                    <a:lnTo>
                      <a:pt x="0" y="390525"/>
                    </a:lnTo>
                    <a:lnTo>
                      <a:pt x="684276" y="0"/>
                    </a:lnTo>
                    <a:lnTo>
                      <a:pt x="1368552" y="390525"/>
                    </a:lnTo>
                    <a:close/>
                  </a:path>
                </a:pathLst>
              </a:custGeom>
              <a:noFill/>
              <a:ln w="38100" cap="rnd">
                <a:solidFill>
                  <a:srgbClr val="FA0F0E"/>
                </a:solidFill>
                <a:prstDash val="solid"/>
                <a:round/>
              </a:ln>
            </p:spPr>
            <p:txBody>
              <a:bodyPr rtlCol="0" anchor="ctr"/>
              <a:lstStyle/>
              <a:p>
                <a:endParaRPr lang="nl-NL"/>
              </a:p>
            </p:txBody>
          </p:sp>
          <p:sp>
            <p:nvSpPr>
              <p:cNvPr id="28" name="Vrije vorm: vorm 27">
                <a:extLst>
                  <a:ext uri="{FF2B5EF4-FFF2-40B4-BE49-F238E27FC236}">
                    <a16:creationId xmlns:a16="http://schemas.microsoft.com/office/drawing/2014/main" id="{7E18883A-3D25-402A-D336-2D93B603CD27}"/>
                  </a:ext>
                </a:extLst>
              </p:cNvPr>
              <p:cNvSpPr/>
              <p:nvPr/>
            </p:nvSpPr>
            <p:spPr>
              <a:xfrm>
                <a:off x="1371528" y="3291553"/>
                <a:ext cx="1788867" cy="944162"/>
              </a:xfrm>
              <a:custGeom>
                <a:avLst/>
                <a:gdLst>
                  <a:gd name="connsiteX0" fmla="*/ 1788485 w 1788867"/>
                  <a:gd name="connsiteY0" fmla="*/ 611886 h 944162"/>
                  <a:gd name="connsiteX1" fmla="*/ 1490067 w 1788867"/>
                  <a:gd name="connsiteY1" fmla="*/ 940880 h 944162"/>
                  <a:gd name="connsiteX2" fmla="*/ 1459397 w 1788867"/>
                  <a:gd name="connsiteY2" fmla="*/ 940880 h 944162"/>
                  <a:gd name="connsiteX3" fmla="*/ 1176409 w 1788867"/>
                  <a:gd name="connsiteY3" fmla="*/ 799909 h 944162"/>
                  <a:gd name="connsiteX4" fmla="*/ 690824 w 1788867"/>
                  <a:gd name="connsiteY4" fmla="*/ 878300 h 944162"/>
                  <a:gd name="connsiteX5" fmla="*/ 612434 w 1788867"/>
                  <a:gd name="connsiteY5" fmla="*/ 799909 h 944162"/>
                  <a:gd name="connsiteX6" fmla="*/ 329446 w 1788867"/>
                  <a:gd name="connsiteY6" fmla="*/ 941641 h 944162"/>
                  <a:gd name="connsiteX7" fmla="*/ 357 w 1788867"/>
                  <a:gd name="connsiteY7" fmla="*/ 643318 h 944162"/>
                  <a:gd name="connsiteX8" fmla="*/ 357 w 1788867"/>
                  <a:gd name="connsiteY8" fmla="*/ 611886 h 944162"/>
                  <a:gd name="connsiteX9" fmla="*/ 905518 w 1788867"/>
                  <a:gd name="connsiteY9" fmla="*/ 0 h 944162"/>
                  <a:gd name="connsiteX10" fmla="*/ 1788390 w 1788867"/>
                  <a:gd name="connsiteY10" fmla="*/ 611886 h 94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867" h="944162">
                    <a:moveTo>
                      <a:pt x="1788485" y="611886"/>
                    </a:moveTo>
                    <a:cubicBezTo>
                      <a:pt x="1796963" y="785146"/>
                      <a:pt x="1663327" y="932497"/>
                      <a:pt x="1490067" y="940880"/>
                    </a:cubicBezTo>
                    <a:cubicBezTo>
                      <a:pt x="1479876" y="941356"/>
                      <a:pt x="1469588" y="941356"/>
                      <a:pt x="1459397" y="940880"/>
                    </a:cubicBezTo>
                    <a:cubicBezTo>
                      <a:pt x="1348050" y="941260"/>
                      <a:pt x="1243179" y="888968"/>
                      <a:pt x="1176409" y="799909"/>
                    </a:cubicBezTo>
                    <a:cubicBezTo>
                      <a:pt x="1064014" y="955643"/>
                      <a:pt x="846558" y="990790"/>
                      <a:pt x="690824" y="878300"/>
                    </a:cubicBezTo>
                    <a:cubicBezTo>
                      <a:pt x="660630" y="856488"/>
                      <a:pt x="634151" y="830009"/>
                      <a:pt x="612434" y="799909"/>
                    </a:cubicBezTo>
                    <a:cubicBezTo>
                      <a:pt x="545854" y="889254"/>
                      <a:pt x="440888" y="941927"/>
                      <a:pt x="329446" y="941641"/>
                    </a:cubicBezTo>
                    <a:cubicBezTo>
                      <a:pt x="156186" y="950119"/>
                      <a:pt x="8834" y="816578"/>
                      <a:pt x="357" y="643318"/>
                    </a:cubicBezTo>
                    <a:cubicBezTo>
                      <a:pt x="-119" y="632841"/>
                      <a:pt x="-119" y="622363"/>
                      <a:pt x="357" y="611886"/>
                    </a:cubicBezTo>
                    <a:cubicBezTo>
                      <a:pt x="357" y="385191"/>
                      <a:pt x="264581" y="0"/>
                      <a:pt x="905518" y="0"/>
                    </a:cubicBezTo>
                    <a:cubicBezTo>
                      <a:pt x="1546455" y="0"/>
                      <a:pt x="1788390" y="385572"/>
                      <a:pt x="1788390" y="611886"/>
                    </a:cubicBezTo>
                    <a:close/>
                  </a:path>
                </a:pathLst>
              </a:custGeom>
              <a:solidFill>
                <a:srgbClr val="FBE3DC"/>
              </a:solidFill>
              <a:ln w="38100" cap="rnd">
                <a:solidFill>
                  <a:srgbClr val="FA0F0E"/>
                </a:solidFill>
                <a:prstDash val="solid"/>
                <a:round/>
              </a:ln>
            </p:spPr>
            <p:txBody>
              <a:bodyPr rtlCol="0" anchor="ctr"/>
              <a:lstStyle/>
              <a:p>
                <a:endParaRPr lang="nl-NL"/>
              </a:p>
            </p:txBody>
          </p:sp>
          <p:grpSp>
            <p:nvGrpSpPr>
              <p:cNvPr id="29" name="Graphic 9">
                <a:extLst>
                  <a:ext uri="{FF2B5EF4-FFF2-40B4-BE49-F238E27FC236}">
                    <a16:creationId xmlns:a16="http://schemas.microsoft.com/office/drawing/2014/main" id="{981663CA-1D4F-C5A1-1D1C-C0399E8D9D8E}"/>
                  </a:ext>
                </a:extLst>
              </p:cNvPr>
              <p:cNvGrpSpPr/>
              <p:nvPr/>
            </p:nvGrpSpPr>
            <p:grpSpPr>
              <a:xfrm>
                <a:off x="1983962" y="2807016"/>
                <a:ext cx="564070" cy="1989486"/>
                <a:chOff x="1983962" y="2807016"/>
                <a:chExt cx="564070" cy="1989486"/>
              </a:xfrm>
            </p:grpSpPr>
            <p:sp>
              <p:nvSpPr>
                <p:cNvPr id="30" name="Vrije vorm: vorm 29">
                  <a:extLst>
                    <a:ext uri="{FF2B5EF4-FFF2-40B4-BE49-F238E27FC236}">
                      <a16:creationId xmlns:a16="http://schemas.microsoft.com/office/drawing/2014/main" id="{6525648F-884D-AC68-2F76-0F7C341C02A6}"/>
                    </a:ext>
                  </a:extLst>
                </p:cNvPr>
                <p:cNvSpPr/>
                <p:nvPr/>
              </p:nvSpPr>
              <p:spPr>
                <a:xfrm>
                  <a:off x="1983962" y="4091463"/>
                  <a:ext cx="94011" cy="705040"/>
                </a:xfrm>
                <a:custGeom>
                  <a:avLst/>
                  <a:gdLst>
                    <a:gd name="connsiteX0" fmla="*/ 94012 w 94011"/>
                    <a:gd name="connsiteY0" fmla="*/ 705041 h 705040"/>
                    <a:gd name="connsiteX1" fmla="*/ 0 w 94011"/>
                    <a:gd name="connsiteY1" fmla="*/ 0 h 705040"/>
                  </a:gdLst>
                  <a:ahLst/>
                  <a:cxnLst>
                    <a:cxn ang="0">
                      <a:pos x="connsiteX0" y="connsiteY0"/>
                    </a:cxn>
                    <a:cxn ang="0">
                      <a:pos x="connsiteX1" y="connsiteY1"/>
                    </a:cxn>
                  </a:cxnLst>
                  <a:rect l="l" t="t" r="r" b="b"/>
                  <a:pathLst>
                    <a:path w="94011" h="705040">
                      <a:moveTo>
                        <a:pt x="94012" y="705041"/>
                      </a:moveTo>
                      <a:lnTo>
                        <a:pt x="0" y="0"/>
                      </a:lnTo>
                    </a:path>
                  </a:pathLst>
                </a:custGeom>
                <a:noFill/>
                <a:ln w="38100" cap="rnd">
                  <a:solidFill>
                    <a:srgbClr val="FA0F0E"/>
                  </a:solidFill>
                  <a:prstDash val="solid"/>
                  <a:round/>
                </a:ln>
              </p:spPr>
              <p:txBody>
                <a:bodyPr rtlCol="0" anchor="ctr"/>
                <a:lstStyle/>
                <a:p>
                  <a:endParaRPr lang="nl-NL"/>
                </a:p>
              </p:txBody>
            </p:sp>
            <p:sp>
              <p:nvSpPr>
                <p:cNvPr id="31" name="Vrije vorm: vorm 30">
                  <a:extLst>
                    <a:ext uri="{FF2B5EF4-FFF2-40B4-BE49-F238E27FC236}">
                      <a16:creationId xmlns:a16="http://schemas.microsoft.com/office/drawing/2014/main" id="{C7771C11-5F67-4F32-BDD8-1E32B8D3BF32}"/>
                    </a:ext>
                  </a:extLst>
                </p:cNvPr>
                <p:cNvSpPr/>
                <p:nvPr/>
              </p:nvSpPr>
              <p:spPr>
                <a:xfrm>
                  <a:off x="2454020" y="4091463"/>
                  <a:ext cx="94011" cy="705040"/>
                </a:xfrm>
                <a:custGeom>
                  <a:avLst/>
                  <a:gdLst>
                    <a:gd name="connsiteX0" fmla="*/ 0 w 94011"/>
                    <a:gd name="connsiteY0" fmla="*/ 705041 h 705040"/>
                    <a:gd name="connsiteX1" fmla="*/ 94012 w 94011"/>
                    <a:gd name="connsiteY1" fmla="*/ 0 h 705040"/>
                  </a:gdLst>
                  <a:ahLst/>
                  <a:cxnLst>
                    <a:cxn ang="0">
                      <a:pos x="connsiteX0" y="connsiteY0"/>
                    </a:cxn>
                    <a:cxn ang="0">
                      <a:pos x="connsiteX1" y="connsiteY1"/>
                    </a:cxn>
                  </a:cxnLst>
                  <a:rect l="l" t="t" r="r" b="b"/>
                  <a:pathLst>
                    <a:path w="94011" h="705040">
                      <a:moveTo>
                        <a:pt x="0" y="705041"/>
                      </a:moveTo>
                      <a:lnTo>
                        <a:pt x="94012" y="0"/>
                      </a:lnTo>
                    </a:path>
                  </a:pathLst>
                </a:custGeom>
                <a:noFill/>
                <a:ln w="3810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CECFF5D7-6A67-D200-DF93-9CA0455598AA}"/>
                    </a:ext>
                  </a:extLst>
                </p:cNvPr>
                <p:cNvSpPr/>
                <p:nvPr/>
              </p:nvSpPr>
              <p:spPr>
                <a:xfrm>
                  <a:off x="2021681" y="3050571"/>
                  <a:ext cx="486918" cy="486918"/>
                </a:xfrm>
                <a:custGeom>
                  <a:avLst/>
                  <a:gdLst>
                    <a:gd name="connsiteX0" fmla="*/ 486918 w 486918"/>
                    <a:gd name="connsiteY0" fmla="*/ 243459 h 486918"/>
                    <a:gd name="connsiteX1" fmla="*/ 243459 w 486918"/>
                    <a:gd name="connsiteY1" fmla="*/ 0 h 486918"/>
                    <a:gd name="connsiteX2" fmla="*/ 0 w 486918"/>
                    <a:gd name="connsiteY2" fmla="*/ 243459 h 486918"/>
                    <a:gd name="connsiteX3" fmla="*/ 243459 w 486918"/>
                    <a:gd name="connsiteY3" fmla="*/ 486918 h 486918"/>
                    <a:gd name="connsiteX4" fmla="*/ 486918 w 486918"/>
                    <a:gd name="connsiteY4" fmla="*/ 243459 h 486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918" h="486918">
                      <a:moveTo>
                        <a:pt x="486918" y="243459"/>
                      </a:moveTo>
                      <a:cubicBezTo>
                        <a:pt x="486918" y="108966"/>
                        <a:pt x="377857" y="0"/>
                        <a:pt x="243459" y="0"/>
                      </a:cubicBezTo>
                      <a:cubicBezTo>
                        <a:pt x="109061" y="0"/>
                        <a:pt x="0" y="109061"/>
                        <a:pt x="0" y="243459"/>
                      </a:cubicBezTo>
                      <a:cubicBezTo>
                        <a:pt x="0" y="377857"/>
                        <a:pt x="109061" y="486918"/>
                        <a:pt x="243459" y="486918"/>
                      </a:cubicBezTo>
                      <a:cubicBezTo>
                        <a:pt x="377857" y="486918"/>
                        <a:pt x="486918" y="377857"/>
                        <a:pt x="486918" y="243459"/>
                      </a:cubicBezTo>
                    </a:path>
                  </a:pathLst>
                </a:custGeom>
                <a:solidFill>
                  <a:srgbClr val="F6BBB2"/>
                </a:solidFill>
                <a:ln w="3810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CE8ECC2C-E0CD-042D-8055-586AECBE31A1}"/>
                    </a:ext>
                  </a:extLst>
                </p:cNvPr>
                <p:cNvSpPr/>
                <p:nvPr/>
              </p:nvSpPr>
              <p:spPr>
                <a:xfrm>
                  <a:off x="2134933" y="3135248"/>
                  <a:ext cx="127063" cy="127063"/>
                </a:xfrm>
                <a:custGeom>
                  <a:avLst/>
                  <a:gdLst>
                    <a:gd name="connsiteX0" fmla="*/ 127064 w 127063"/>
                    <a:gd name="connsiteY0" fmla="*/ 63532 h 127063"/>
                    <a:gd name="connsiteX1" fmla="*/ 63532 w 127063"/>
                    <a:gd name="connsiteY1" fmla="*/ 0 h 127063"/>
                    <a:gd name="connsiteX2" fmla="*/ 0 w 127063"/>
                    <a:gd name="connsiteY2" fmla="*/ 63532 h 127063"/>
                    <a:gd name="connsiteX3" fmla="*/ 63532 w 127063"/>
                    <a:gd name="connsiteY3" fmla="*/ 127063 h 127063"/>
                    <a:gd name="connsiteX4" fmla="*/ 127064 w 127063"/>
                    <a:gd name="connsiteY4" fmla="*/ 63532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63" h="127063">
                      <a:moveTo>
                        <a:pt x="127064" y="63532"/>
                      </a:moveTo>
                      <a:cubicBezTo>
                        <a:pt x="127064" y="28384"/>
                        <a:pt x="98584" y="0"/>
                        <a:pt x="63532" y="0"/>
                      </a:cubicBezTo>
                      <a:cubicBezTo>
                        <a:pt x="28480" y="0"/>
                        <a:pt x="0" y="28480"/>
                        <a:pt x="0" y="63532"/>
                      </a:cubicBezTo>
                      <a:cubicBezTo>
                        <a:pt x="0" y="98584"/>
                        <a:pt x="28480" y="127063"/>
                        <a:pt x="63532" y="127063"/>
                      </a:cubicBezTo>
                      <a:cubicBezTo>
                        <a:pt x="98584" y="127063"/>
                        <a:pt x="127064" y="98584"/>
                        <a:pt x="127064" y="63532"/>
                      </a:cubicBezTo>
                    </a:path>
                  </a:pathLst>
                </a:custGeom>
                <a:solidFill>
                  <a:srgbClr val="FFFFFF"/>
                </a:solidFill>
                <a:ln w="38100" cap="flat">
                  <a:solidFill>
                    <a:schemeClr val="tx1"/>
                  </a:solidFill>
                  <a:prstDash val="solid"/>
                  <a:miter/>
                </a:ln>
              </p:spPr>
              <p:txBody>
                <a:bodyPr rtlCol="0" anchor="ctr"/>
                <a:lstStyle/>
                <a:p>
                  <a:endParaRPr lang="nl-NL"/>
                </a:p>
              </p:txBody>
            </p:sp>
            <p:sp>
              <p:nvSpPr>
                <p:cNvPr id="34" name="Vrije vorm: vorm 33">
                  <a:extLst>
                    <a:ext uri="{FF2B5EF4-FFF2-40B4-BE49-F238E27FC236}">
                      <a16:creationId xmlns:a16="http://schemas.microsoft.com/office/drawing/2014/main" id="{542FDFCE-929C-EAD0-B36E-31AAADE55CBF}"/>
                    </a:ext>
                  </a:extLst>
                </p:cNvPr>
                <p:cNvSpPr/>
                <p:nvPr/>
              </p:nvSpPr>
              <p:spPr>
                <a:xfrm>
                  <a:off x="2021585" y="2807016"/>
                  <a:ext cx="243459" cy="243459"/>
                </a:xfrm>
                <a:custGeom>
                  <a:avLst/>
                  <a:gdLst>
                    <a:gd name="connsiteX0" fmla="*/ 0 w 243459"/>
                    <a:gd name="connsiteY0" fmla="*/ 0 h 243459"/>
                    <a:gd name="connsiteX1" fmla="*/ 243459 w 243459"/>
                    <a:gd name="connsiteY1" fmla="*/ 243459 h 243459"/>
                  </a:gdLst>
                  <a:ahLst/>
                  <a:cxnLst>
                    <a:cxn ang="0">
                      <a:pos x="connsiteX0" y="connsiteY0"/>
                    </a:cxn>
                    <a:cxn ang="0">
                      <a:pos x="connsiteX1" y="connsiteY1"/>
                    </a:cxn>
                  </a:cxnLst>
                  <a:rect l="l" t="t" r="r" b="b"/>
                  <a:pathLst>
                    <a:path w="243459" h="243459">
                      <a:moveTo>
                        <a:pt x="0" y="0"/>
                      </a:moveTo>
                      <a:cubicBezTo>
                        <a:pt x="134493" y="0"/>
                        <a:pt x="243459" y="109061"/>
                        <a:pt x="243459" y="243459"/>
                      </a:cubicBezTo>
                    </a:path>
                  </a:pathLst>
                </a:custGeom>
                <a:noFill/>
                <a:ln w="38100" cap="rnd">
                  <a:solidFill>
                    <a:srgbClr val="FA0F0E"/>
                  </a:solidFill>
                  <a:prstDash val="solid"/>
                  <a:round/>
                </a:ln>
              </p:spPr>
              <p:txBody>
                <a:bodyPr rtlCol="0" anchor="ctr"/>
                <a:lstStyle/>
                <a:p>
                  <a:endParaRPr lang="nl-NL"/>
                </a:p>
              </p:txBody>
            </p:sp>
          </p:grpSp>
        </p:grpSp>
      </p:grpSp>
      <p:grpSp>
        <p:nvGrpSpPr>
          <p:cNvPr id="35" name="Graphic 9">
            <a:extLst>
              <a:ext uri="{FF2B5EF4-FFF2-40B4-BE49-F238E27FC236}">
                <a16:creationId xmlns:a16="http://schemas.microsoft.com/office/drawing/2014/main" id="{542FB70D-EEF5-10F3-16CF-4E8FD29F2408}"/>
              </a:ext>
            </a:extLst>
          </p:cNvPr>
          <p:cNvGrpSpPr/>
          <p:nvPr/>
        </p:nvGrpSpPr>
        <p:grpSpPr>
          <a:xfrm>
            <a:off x="3250426" y="3907753"/>
            <a:ext cx="1287317" cy="1712300"/>
            <a:chOff x="5400770" y="2186082"/>
            <a:chExt cx="1962530" cy="2610421"/>
          </a:xfrm>
        </p:grpSpPr>
        <p:grpSp>
          <p:nvGrpSpPr>
            <p:cNvPr id="36" name="Graphic 9">
              <a:extLst>
                <a:ext uri="{FF2B5EF4-FFF2-40B4-BE49-F238E27FC236}">
                  <a16:creationId xmlns:a16="http://schemas.microsoft.com/office/drawing/2014/main" id="{BEB6E258-B1E1-3C8E-D240-B63E813E1414}"/>
                </a:ext>
              </a:extLst>
            </p:cNvPr>
            <p:cNvGrpSpPr/>
            <p:nvPr/>
          </p:nvGrpSpPr>
          <p:grpSpPr>
            <a:xfrm>
              <a:off x="5400770" y="2186082"/>
              <a:ext cx="974121" cy="2595086"/>
              <a:chOff x="5400770" y="2186082"/>
              <a:chExt cx="974121" cy="2595086"/>
            </a:xfrm>
          </p:grpSpPr>
          <p:sp>
            <p:nvSpPr>
              <p:cNvPr id="37" name="Vrije vorm: vorm 36">
                <a:extLst>
                  <a:ext uri="{FF2B5EF4-FFF2-40B4-BE49-F238E27FC236}">
                    <a16:creationId xmlns:a16="http://schemas.microsoft.com/office/drawing/2014/main" id="{FF0B58AF-9983-C9D8-5521-1974F5801634}"/>
                  </a:ext>
                </a:extLst>
              </p:cNvPr>
              <p:cNvSpPr/>
              <p:nvPr/>
            </p:nvSpPr>
            <p:spPr>
              <a:xfrm>
                <a:off x="5400865" y="4345971"/>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C8C93D2D-7A92-CC28-3735-32EE153054CC}"/>
                  </a:ext>
                </a:extLst>
              </p:cNvPr>
              <p:cNvSpPr/>
              <p:nvPr/>
            </p:nvSpPr>
            <p:spPr>
              <a:xfrm>
                <a:off x="5400865" y="408679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47692813-19E8-D58C-9D7D-4A53439D0AC3}"/>
                  </a:ext>
                </a:extLst>
              </p:cNvPr>
              <p:cNvSpPr/>
              <p:nvPr/>
            </p:nvSpPr>
            <p:spPr>
              <a:xfrm>
                <a:off x="5673756" y="2186082"/>
                <a:ext cx="428434" cy="295751"/>
              </a:xfrm>
              <a:custGeom>
                <a:avLst/>
                <a:gdLst>
                  <a:gd name="connsiteX0" fmla="*/ 64865 w 428434"/>
                  <a:gd name="connsiteY0" fmla="*/ 0 h 295751"/>
                  <a:gd name="connsiteX1" fmla="*/ 363569 w 428434"/>
                  <a:gd name="connsiteY1" fmla="*/ 0 h 295751"/>
                  <a:gd name="connsiteX2" fmla="*/ 428434 w 428434"/>
                  <a:gd name="connsiteY2" fmla="*/ 64865 h 295751"/>
                  <a:gd name="connsiteX3" fmla="*/ 428434 w 428434"/>
                  <a:gd name="connsiteY3" fmla="*/ 295751 h 295751"/>
                  <a:gd name="connsiteX4" fmla="*/ 0 w 428434"/>
                  <a:gd name="connsiteY4" fmla="*/ 295751 h 295751"/>
                  <a:gd name="connsiteX5" fmla="*/ 0 w 428434"/>
                  <a:gd name="connsiteY5" fmla="*/ 64865 h 295751"/>
                  <a:gd name="connsiteX6" fmla="*/ 64865 w 428434"/>
                  <a:gd name="connsiteY6" fmla="*/ 0 h 29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434" h="295751">
                    <a:moveTo>
                      <a:pt x="64865" y="0"/>
                    </a:moveTo>
                    <a:lnTo>
                      <a:pt x="363569" y="0"/>
                    </a:lnTo>
                    <a:cubicBezTo>
                      <a:pt x="399383" y="0"/>
                      <a:pt x="428434" y="29051"/>
                      <a:pt x="428434" y="64865"/>
                    </a:cubicBezTo>
                    <a:lnTo>
                      <a:pt x="428434" y="295751"/>
                    </a:lnTo>
                    <a:lnTo>
                      <a:pt x="0" y="295751"/>
                    </a:lnTo>
                    <a:lnTo>
                      <a:pt x="0" y="64865"/>
                    </a:lnTo>
                    <a:cubicBezTo>
                      <a:pt x="0" y="29051"/>
                      <a:pt x="29051" y="0"/>
                      <a:pt x="64865" y="0"/>
                    </a:cubicBezTo>
                    <a:close/>
                  </a:path>
                </a:pathLst>
              </a:custGeom>
              <a:solidFill>
                <a:srgbClr val="FBE3DC"/>
              </a:solidFill>
              <a:ln w="3810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84B7ACA2-7F9A-22CC-053E-6872E51D3D71}"/>
                  </a:ext>
                </a:extLst>
              </p:cNvPr>
              <p:cNvSpPr/>
              <p:nvPr/>
            </p:nvSpPr>
            <p:spPr>
              <a:xfrm>
                <a:off x="5400770" y="3064096"/>
                <a:ext cx="973931" cy="578167"/>
              </a:xfrm>
              <a:custGeom>
                <a:avLst/>
                <a:gdLst>
                  <a:gd name="connsiteX0" fmla="*/ 0 w 973931"/>
                  <a:gd name="connsiteY0" fmla="*/ 0 h 578167"/>
                  <a:gd name="connsiteX1" fmla="*/ 973931 w 973931"/>
                  <a:gd name="connsiteY1" fmla="*/ 0 h 578167"/>
                  <a:gd name="connsiteX2" fmla="*/ 973931 w 973931"/>
                  <a:gd name="connsiteY2" fmla="*/ 578168 h 578167"/>
                  <a:gd name="connsiteX3" fmla="*/ 0 w 973931"/>
                  <a:gd name="connsiteY3" fmla="*/ 578168 h 578167"/>
                  <a:gd name="connsiteX4" fmla="*/ 0 w 973931"/>
                  <a:gd name="connsiteY4" fmla="*/ 0 h 578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31" h="578167">
                    <a:moveTo>
                      <a:pt x="0" y="0"/>
                    </a:moveTo>
                    <a:lnTo>
                      <a:pt x="973931" y="0"/>
                    </a:lnTo>
                    <a:lnTo>
                      <a:pt x="973931" y="578168"/>
                    </a:lnTo>
                    <a:lnTo>
                      <a:pt x="0" y="578168"/>
                    </a:lnTo>
                    <a:lnTo>
                      <a:pt x="0" y="0"/>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9CFAB36F-FF7F-C280-168E-646D413CD31B}"/>
                  </a:ext>
                </a:extLst>
              </p:cNvPr>
              <p:cNvSpPr/>
              <p:nvPr/>
            </p:nvSpPr>
            <p:spPr>
              <a:xfrm>
                <a:off x="5400865" y="2481833"/>
                <a:ext cx="974026" cy="2299334"/>
              </a:xfrm>
              <a:custGeom>
                <a:avLst/>
                <a:gdLst>
                  <a:gd name="connsiteX0" fmla="*/ 700945 w 974026"/>
                  <a:gd name="connsiteY0" fmla="*/ 0 h 2299334"/>
                  <a:gd name="connsiteX1" fmla="*/ 272987 w 974026"/>
                  <a:gd name="connsiteY1" fmla="*/ 0 h 2299334"/>
                  <a:gd name="connsiteX2" fmla="*/ 0 w 974026"/>
                  <a:gd name="connsiteY2" fmla="*/ 512826 h 2299334"/>
                  <a:gd name="connsiteX3" fmla="*/ 0 w 974026"/>
                  <a:gd name="connsiteY3" fmla="*/ 2127028 h 2299334"/>
                  <a:gd name="connsiteX4" fmla="*/ 172307 w 974026"/>
                  <a:gd name="connsiteY4" fmla="*/ 2299335 h 2299334"/>
                  <a:gd name="connsiteX5" fmla="*/ 801624 w 974026"/>
                  <a:gd name="connsiteY5" fmla="*/ 2299335 h 2299334"/>
                  <a:gd name="connsiteX6" fmla="*/ 974027 w 974026"/>
                  <a:gd name="connsiteY6" fmla="*/ 2127028 h 2299334"/>
                  <a:gd name="connsiteX7" fmla="*/ 974027 w 974026"/>
                  <a:gd name="connsiteY7" fmla="*/ 512826 h 2299334"/>
                  <a:gd name="connsiteX8" fmla="*/ 700945 w 974026"/>
                  <a:gd name="connsiteY8" fmla="*/ 0 h 22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026" h="2299334">
                    <a:moveTo>
                      <a:pt x="700945" y="0"/>
                    </a:moveTo>
                    <a:lnTo>
                      <a:pt x="272987" y="0"/>
                    </a:lnTo>
                    <a:cubicBezTo>
                      <a:pt x="81058" y="261652"/>
                      <a:pt x="0" y="335947"/>
                      <a:pt x="0" y="512826"/>
                    </a:cubicBezTo>
                    <a:lnTo>
                      <a:pt x="0" y="2127028"/>
                    </a:lnTo>
                    <a:cubicBezTo>
                      <a:pt x="0" y="2222182"/>
                      <a:pt x="77153" y="2299335"/>
                      <a:pt x="172307" y="2299335"/>
                    </a:cubicBezTo>
                    <a:lnTo>
                      <a:pt x="801624" y="2299335"/>
                    </a:lnTo>
                    <a:cubicBezTo>
                      <a:pt x="896779" y="2299335"/>
                      <a:pt x="974027" y="2222182"/>
                      <a:pt x="974027" y="2127028"/>
                    </a:cubicBezTo>
                    <a:lnTo>
                      <a:pt x="974027" y="512826"/>
                    </a:lnTo>
                    <a:cubicBezTo>
                      <a:pt x="974027" y="327660"/>
                      <a:pt x="875919" y="238411"/>
                      <a:pt x="700945" y="0"/>
                    </a:cubicBezTo>
                    <a:close/>
                  </a:path>
                </a:pathLst>
              </a:custGeom>
              <a:noFill/>
              <a:ln w="3810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BEFC4D5E-5034-CCE6-6616-117F9DD2C076}"/>
                  </a:ext>
                </a:extLst>
              </p:cNvPr>
              <p:cNvSpPr/>
              <p:nvPr/>
            </p:nvSpPr>
            <p:spPr>
              <a:xfrm>
                <a:off x="5400865" y="3827525"/>
                <a:ext cx="973931" cy="241268"/>
              </a:xfrm>
              <a:custGeom>
                <a:avLst/>
                <a:gdLst>
                  <a:gd name="connsiteX0" fmla="*/ 973932 w 973931"/>
                  <a:gd name="connsiteY0" fmla="*/ 0 h 241268"/>
                  <a:gd name="connsiteX1" fmla="*/ 0 w 973931"/>
                  <a:gd name="connsiteY1" fmla="*/ 241268 h 241268"/>
                </a:gdLst>
                <a:ahLst/>
                <a:cxnLst>
                  <a:cxn ang="0">
                    <a:pos x="connsiteX0" y="connsiteY0"/>
                  </a:cxn>
                  <a:cxn ang="0">
                    <a:pos x="connsiteX1" y="connsiteY1"/>
                  </a:cxn>
                </a:cxnLst>
                <a:rect l="l" t="t" r="r" b="b"/>
                <a:pathLst>
                  <a:path w="973931" h="241268">
                    <a:moveTo>
                      <a:pt x="973932" y="0"/>
                    </a:moveTo>
                    <a:cubicBezTo>
                      <a:pt x="591598" y="0"/>
                      <a:pt x="312992" y="241268"/>
                      <a:pt x="0" y="241268"/>
                    </a:cubicBezTo>
                  </a:path>
                </a:pathLst>
              </a:custGeom>
              <a:noFill/>
              <a:ln w="38100" cap="rnd">
                <a:solidFill>
                  <a:srgbClr val="FA0F0E"/>
                </a:solidFill>
                <a:prstDash val="solid"/>
                <a:round/>
              </a:ln>
            </p:spPr>
            <p:txBody>
              <a:bodyPr rtlCol="0" anchor="ctr"/>
              <a:lstStyle/>
              <a:p>
                <a:endParaRPr lang="nl-NL"/>
              </a:p>
            </p:txBody>
          </p:sp>
        </p:grpSp>
        <p:grpSp>
          <p:nvGrpSpPr>
            <p:cNvPr id="43" name="Graphic 9">
              <a:extLst>
                <a:ext uri="{FF2B5EF4-FFF2-40B4-BE49-F238E27FC236}">
                  <a16:creationId xmlns:a16="http://schemas.microsoft.com/office/drawing/2014/main" id="{6DC593D9-D33A-52F2-F7FC-AD4104318269}"/>
                </a:ext>
              </a:extLst>
            </p:cNvPr>
            <p:cNvGrpSpPr/>
            <p:nvPr/>
          </p:nvGrpSpPr>
          <p:grpSpPr>
            <a:xfrm>
              <a:off x="6677977" y="3348417"/>
              <a:ext cx="685323" cy="1448085"/>
              <a:chOff x="6677977" y="3348417"/>
              <a:chExt cx="685323" cy="1448085"/>
            </a:xfrm>
          </p:grpSpPr>
          <p:sp>
            <p:nvSpPr>
              <p:cNvPr id="44" name="Vrije vorm: vorm 43">
                <a:extLst>
                  <a:ext uri="{FF2B5EF4-FFF2-40B4-BE49-F238E27FC236}">
                    <a16:creationId xmlns:a16="http://schemas.microsoft.com/office/drawing/2014/main" id="{02435DB0-0EBC-4437-A263-0D4CAD5147D2}"/>
                  </a:ext>
                </a:extLst>
              </p:cNvPr>
              <p:cNvSpPr/>
              <p:nvPr/>
            </p:nvSpPr>
            <p:spPr>
              <a:xfrm>
                <a:off x="6679977" y="3732751"/>
                <a:ext cx="683323" cy="901541"/>
              </a:xfrm>
              <a:custGeom>
                <a:avLst/>
                <a:gdLst>
                  <a:gd name="connsiteX0" fmla="*/ 683323 w 683323"/>
                  <a:gd name="connsiteY0" fmla="*/ 901541 h 901541"/>
                  <a:gd name="connsiteX1" fmla="*/ 683323 w 683323"/>
                  <a:gd name="connsiteY1" fmla="*/ 0 h 901541"/>
                  <a:gd name="connsiteX2" fmla="*/ 0 w 683323"/>
                  <a:gd name="connsiteY2" fmla="*/ 0 h 901541"/>
                  <a:gd name="connsiteX3" fmla="*/ 0 w 683323"/>
                  <a:gd name="connsiteY3" fmla="*/ 896874 h 901541"/>
                  <a:gd name="connsiteX4" fmla="*/ 683323 w 683323"/>
                  <a:gd name="connsiteY4" fmla="*/ 901446 h 901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23" h="901541">
                    <a:moveTo>
                      <a:pt x="683323" y="901541"/>
                    </a:moveTo>
                    <a:lnTo>
                      <a:pt x="683323" y="0"/>
                    </a:lnTo>
                    <a:lnTo>
                      <a:pt x="0" y="0"/>
                    </a:lnTo>
                    <a:lnTo>
                      <a:pt x="0" y="896874"/>
                    </a:lnTo>
                    <a:lnTo>
                      <a:pt x="683323" y="901446"/>
                    </a:lnTo>
                    <a:close/>
                  </a:path>
                </a:pathLst>
              </a:custGeom>
              <a:solidFill>
                <a:srgbClr val="F6BBB2"/>
              </a:solidFill>
              <a:ln w="3810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C81FFEE5-5723-C953-7257-3ECBC762A867}"/>
                  </a:ext>
                </a:extLst>
              </p:cNvPr>
              <p:cNvSpPr/>
              <p:nvPr/>
            </p:nvSpPr>
            <p:spPr>
              <a:xfrm>
                <a:off x="6679977" y="3561968"/>
                <a:ext cx="683228" cy="170878"/>
              </a:xfrm>
              <a:custGeom>
                <a:avLst/>
                <a:gdLst>
                  <a:gd name="connsiteX0" fmla="*/ 683228 w 683228"/>
                  <a:gd name="connsiteY0" fmla="*/ 150400 h 170878"/>
                  <a:gd name="connsiteX1" fmla="*/ 683228 w 683228"/>
                  <a:gd name="connsiteY1" fmla="*/ 170878 h 170878"/>
                  <a:gd name="connsiteX2" fmla="*/ 0 w 683228"/>
                  <a:gd name="connsiteY2" fmla="*/ 170878 h 170878"/>
                  <a:gd name="connsiteX3" fmla="*/ 0 w 683228"/>
                  <a:gd name="connsiteY3" fmla="*/ 150400 h 170878"/>
                  <a:gd name="connsiteX4" fmla="*/ 150305 w 683228"/>
                  <a:gd name="connsiteY4" fmla="*/ 0 h 170878"/>
                  <a:gd name="connsiteX5" fmla="*/ 533019 w 683228"/>
                  <a:gd name="connsiteY5" fmla="*/ 0 h 170878"/>
                  <a:gd name="connsiteX6" fmla="*/ 683228 w 683228"/>
                  <a:gd name="connsiteY6" fmla="*/ 150400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683228" y="150400"/>
                    </a:moveTo>
                    <a:lnTo>
                      <a:pt x="683228" y="170878"/>
                    </a:lnTo>
                    <a:lnTo>
                      <a:pt x="0" y="170878"/>
                    </a:lnTo>
                    <a:lnTo>
                      <a:pt x="0" y="150400"/>
                    </a:lnTo>
                    <a:cubicBezTo>
                      <a:pt x="95" y="67437"/>
                      <a:pt x="67342" y="190"/>
                      <a:pt x="150305" y="0"/>
                    </a:cubicBezTo>
                    <a:lnTo>
                      <a:pt x="533019" y="0"/>
                    </a:lnTo>
                    <a:cubicBezTo>
                      <a:pt x="615982" y="190"/>
                      <a:pt x="683133" y="67437"/>
                      <a:pt x="683228" y="150400"/>
                    </a:cubicBezTo>
                    <a:close/>
                  </a:path>
                </a:pathLst>
              </a:custGeom>
              <a:noFill/>
              <a:ln w="3810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CE86A2F2-4C17-89E6-6CAD-788C115C05E9}"/>
                  </a:ext>
                </a:extLst>
              </p:cNvPr>
              <p:cNvSpPr/>
              <p:nvPr/>
            </p:nvSpPr>
            <p:spPr>
              <a:xfrm>
                <a:off x="6850760" y="3348417"/>
                <a:ext cx="213550" cy="213550"/>
              </a:xfrm>
              <a:custGeom>
                <a:avLst/>
                <a:gdLst>
                  <a:gd name="connsiteX0" fmla="*/ 213550 w 213550"/>
                  <a:gd name="connsiteY0" fmla="*/ 213551 h 213550"/>
                  <a:gd name="connsiteX1" fmla="*/ 0 w 213550"/>
                  <a:gd name="connsiteY1" fmla="*/ 0 h 213550"/>
                </a:gdLst>
                <a:ahLst/>
                <a:cxnLst>
                  <a:cxn ang="0">
                    <a:pos x="connsiteX0" y="connsiteY0"/>
                  </a:cxn>
                  <a:cxn ang="0">
                    <a:pos x="connsiteX1" y="connsiteY1"/>
                  </a:cxn>
                </a:cxnLst>
                <a:rect l="l" t="t" r="r" b="b"/>
                <a:pathLst>
                  <a:path w="213550" h="213550">
                    <a:moveTo>
                      <a:pt x="213550" y="213551"/>
                    </a:moveTo>
                    <a:lnTo>
                      <a:pt x="0" y="0"/>
                    </a:lnTo>
                  </a:path>
                </a:pathLst>
              </a:custGeom>
              <a:noFill/>
              <a:ln w="3810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F6F6F260-9EBE-68A0-2615-AD06404BF013}"/>
                  </a:ext>
                </a:extLst>
              </p:cNvPr>
              <p:cNvSpPr/>
              <p:nvPr/>
            </p:nvSpPr>
            <p:spPr>
              <a:xfrm>
                <a:off x="6850856" y="3733608"/>
                <a:ext cx="340976" cy="886587"/>
              </a:xfrm>
              <a:custGeom>
                <a:avLst/>
                <a:gdLst>
                  <a:gd name="connsiteX0" fmla="*/ 0 w 340976"/>
                  <a:gd name="connsiteY0" fmla="*/ 886587 h 886587"/>
                  <a:gd name="connsiteX1" fmla="*/ 171641 w 340976"/>
                  <a:gd name="connsiteY1" fmla="*/ 0 h 886587"/>
                  <a:gd name="connsiteX2" fmla="*/ 186024 w 340976"/>
                  <a:gd name="connsiteY2" fmla="*/ 886587 h 886587"/>
                </a:gdLst>
                <a:ahLst/>
                <a:cxnLst>
                  <a:cxn ang="0">
                    <a:pos x="connsiteX0" y="connsiteY0"/>
                  </a:cxn>
                  <a:cxn ang="0">
                    <a:pos x="connsiteX1" y="connsiteY1"/>
                  </a:cxn>
                  <a:cxn ang="0">
                    <a:pos x="connsiteX2" y="connsiteY2"/>
                  </a:cxn>
                </a:cxnLst>
                <a:rect l="l" t="t" r="r" b="b"/>
                <a:pathLst>
                  <a:path w="340976" h="886587">
                    <a:moveTo>
                      <a:pt x="0" y="886587"/>
                    </a:moveTo>
                    <a:cubicBezTo>
                      <a:pt x="1143" y="450342"/>
                      <a:pt x="391668" y="488442"/>
                      <a:pt x="171641" y="0"/>
                    </a:cubicBezTo>
                    <a:cubicBezTo>
                      <a:pt x="544068" y="288322"/>
                      <a:pt x="186024" y="583597"/>
                      <a:pt x="186024" y="886587"/>
                    </a:cubicBezTo>
                  </a:path>
                </a:pathLst>
              </a:custGeom>
              <a:solidFill>
                <a:srgbClr val="FFFFFF"/>
              </a:solidFill>
              <a:ln w="3810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5E840BA0-F74B-49C5-F9EC-33C0E4594F10}"/>
                  </a:ext>
                </a:extLst>
              </p:cNvPr>
              <p:cNvSpPr/>
              <p:nvPr/>
            </p:nvSpPr>
            <p:spPr>
              <a:xfrm>
                <a:off x="6677977" y="4625625"/>
                <a:ext cx="683228" cy="170878"/>
              </a:xfrm>
              <a:custGeom>
                <a:avLst/>
                <a:gdLst>
                  <a:gd name="connsiteX0" fmla="*/ 0 w 683228"/>
                  <a:gd name="connsiteY0" fmla="*/ 20479 h 170878"/>
                  <a:gd name="connsiteX1" fmla="*/ 0 w 683228"/>
                  <a:gd name="connsiteY1" fmla="*/ 0 h 170878"/>
                  <a:gd name="connsiteX2" fmla="*/ 683229 w 683228"/>
                  <a:gd name="connsiteY2" fmla="*/ 0 h 170878"/>
                  <a:gd name="connsiteX3" fmla="*/ 683229 w 683228"/>
                  <a:gd name="connsiteY3" fmla="*/ 20479 h 170878"/>
                  <a:gd name="connsiteX4" fmla="*/ 532924 w 683228"/>
                  <a:gd name="connsiteY4" fmla="*/ 170879 h 170878"/>
                  <a:gd name="connsiteX5" fmla="*/ 150209 w 683228"/>
                  <a:gd name="connsiteY5" fmla="*/ 170879 h 170878"/>
                  <a:gd name="connsiteX6" fmla="*/ 0 w 683228"/>
                  <a:gd name="connsiteY6" fmla="*/ 20479 h 17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28" h="170878">
                    <a:moveTo>
                      <a:pt x="0" y="20479"/>
                    </a:moveTo>
                    <a:lnTo>
                      <a:pt x="0" y="0"/>
                    </a:lnTo>
                    <a:lnTo>
                      <a:pt x="683229" y="0"/>
                    </a:lnTo>
                    <a:lnTo>
                      <a:pt x="683229" y="20479"/>
                    </a:lnTo>
                    <a:cubicBezTo>
                      <a:pt x="683133" y="103441"/>
                      <a:pt x="615887" y="170688"/>
                      <a:pt x="532924" y="170879"/>
                    </a:cubicBezTo>
                    <a:lnTo>
                      <a:pt x="150209" y="170879"/>
                    </a:lnTo>
                    <a:cubicBezTo>
                      <a:pt x="67246" y="170688"/>
                      <a:pt x="95" y="103441"/>
                      <a:pt x="0" y="20479"/>
                    </a:cubicBezTo>
                    <a:close/>
                  </a:path>
                </a:pathLst>
              </a:custGeom>
              <a:noFill/>
              <a:ln w="38100" cap="rnd">
                <a:solidFill>
                  <a:srgbClr val="FA0F0E"/>
                </a:solidFill>
                <a:prstDash val="solid"/>
                <a:round/>
              </a:ln>
            </p:spPr>
            <p:txBody>
              <a:bodyPr rtlCol="0" anchor="ctr"/>
              <a:lstStyle/>
              <a:p>
                <a:endParaRPr lang="nl-NL"/>
              </a:p>
            </p:txBody>
          </p:sp>
        </p:grpSp>
      </p:grpSp>
      <p:grpSp>
        <p:nvGrpSpPr>
          <p:cNvPr id="49" name="Graphic 9">
            <a:extLst>
              <a:ext uri="{FF2B5EF4-FFF2-40B4-BE49-F238E27FC236}">
                <a16:creationId xmlns:a16="http://schemas.microsoft.com/office/drawing/2014/main" id="{AE4DD477-ADC5-041E-22D9-25072A405615}"/>
              </a:ext>
            </a:extLst>
          </p:cNvPr>
          <p:cNvGrpSpPr/>
          <p:nvPr/>
        </p:nvGrpSpPr>
        <p:grpSpPr>
          <a:xfrm>
            <a:off x="5217232" y="3886200"/>
            <a:ext cx="1757535" cy="1802957"/>
            <a:chOff x="8156924" y="2047874"/>
            <a:chExt cx="2679382" cy="2748629"/>
          </a:xfrm>
        </p:grpSpPr>
        <p:sp>
          <p:nvSpPr>
            <p:cNvPr id="50" name="Vrije vorm: vorm 49">
              <a:extLst>
                <a:ext uri="{FF2B5EF4-FFF2-40B4-BE49-F238E27FC236}">
                  <a16:creationId xmlns:a16="http://schemas.microsoft.com/office/drawing/2014/main" id="{C5BF44C4-2A7C-31C3-90A1-4E73681FF1EC}"/>
                </a:ext>
              </a:extLst>
            </p:cNvPr>
            <p:cNvSpPr/>
            <p:nvPr/>
          </p:nvSpPr>
          <p:spPr>
            <a:xfrm>
              <a:off x="8156924" y="3343655"/>
              <a:ext cx="2679287" cy="383209"/>
            </a:xfrm>
            <a:custGeom>
              <a:avLst/>
              <a:gdLst>
                <a:gd name="connsiteX0" fmla="*/ 0 w 2679287"/>
                <a:gd name="connsiteY0" fmla="*/ 111919 h 383209"/>
                <a:gd name="connsiteX1" fmla="*/ 379190 w 2679287"/>
                <a:gd name="connsiteY1" fmla="*/ 279845 h 383209"/>
                <a:gd name="connsiteX2" fmla="*/ 782574 w 2679287"/>
                <a:gd name="connsiteY2" fmla="*/ 184214 h 383209"/>
                <a:gd name="connsiteX3" fmla="*/ 1116616 w 2679287"/>
                <a:gd name="connsiteY3" fmla="*/ 104394 h 383209"/>
                <a:gd name="connsiteX4" fmla="*/ 1456277 w 2679287"/>
                <a:gd name="connsiteY4" fmla="*/ 182499 h 383209"/>
                <a:gd name="connsiteX5" fmla="*/ 1967103 w 2679287"/>
                <a:gd name="connsiteY5" fmla="*/ 262319 h 383209"/>
                <a:gd name="connsiteX6" fmla="*/ 2391156 w 2679287"/>
                <a:gd name="connsiteY6" fmla="*/ 114872 h 383209"/>
                <a:gd name="connsiteX7" fmla="*/ 2679287 w 2679287"/>
                <a:gd name="connsiteY7" fmla="*/ 0 h 383209"/>
                <a:gd name="connsiteX8" fmla="*/ 2678240 w 2679287"/>
                <a:gd name="connsiteY8" fmla="*/ 110395 h 383209"/>
                <a:gd name="connsiteX9" fmla="*/ 2391061 w 2679287"/>
                <a:gd name="connsiteY9" fmla="*/ 227648 h 383209"/>
                <a:gd name="connsiteX10" fmla="*/ 1962722 w 2679287"/>
                <a:gd name="connsiteY10" fmla="*/ 373094 h 383209"/>
                <a:gd name="connsiteX11" fmla="*/ 1444657 w 2679287"/>
                <a:gd name="connsiteY11" fmla="*/ 291084 h 383209"/>
                <a:gd name="connsiteX12" fmla="*/ 1116521 w 2679287"/>
                <a:gd name="connsiteY12" fmla="*/ 211741 h 383209"/>
                <a:gd name="connsiteX13" fmla="*/ 783146 w 2679287"/>
                <a:gd name="connsiteY13" fmla="*/ 297466 h 383209"/>
                <a:gd name="connsiteX14" fmla="*/ 380619 w 2679287"/>
                <a:gd name="connsiteY14" fmla="*/ 383191 h 383209"/>
                <a:gd name="connsiteX15" fmla="*/ 0 w 2679287"/>
                <a:gd name="connsiteY15" fmla="*/ 245078 h 383209"/>
                <a:gd name="connsiteX16" fmla="*/ 0 w 2679287"/>
                <a:gd name="connsiteY16" fmla="*/ 111728 h 38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9287" h="383209">
                  <a:moveTo>
                    <a:pt x="0" y="111919"/>
                  </a:moveTo>
                  <a:cubicBezTo>
                    <a:pt x="111347" y="201835"/>
                    <a:pt x="246126" y="279845"/>
                    <a:pt x="379190" y="279845"/>
                  </a:cubicBezTo>
                  <a:cubicBezTo>
                    <a:pt x="530828" y="279845"/>
                    <a:pt x="660082" y="234220"/>
                    <a:pt x="782574" y="184214"/>
                  </a:cubicBezTo>
                  <a:cubicBezTo>
                    <a:pt x="884111" y="143256"/>
                    <a:pt x="980027" y="104394"/>
                    <a:pt x="1116616" y="104394"/>
                  </a:cubicBezTo>
                  <a:cubicBezTo>
                    <a:pt x="1235202" y="104394"/>
                    <a:pt x="1345026" y="142970"/>
                    <a:pt x="1456277" y="182499"/>
                  </a:cubicBezTo>
                  <a:cubicBezTo>
                    <a:pt x="1627441" y="243269"/>
                    <a:pt x="1774984" y="289846"/>
                    <a:pt x="1967103" y="262319"/>
                  </a:cubicBezTo>
                  <a:cubicBezTo>
                    <a:pt x="2109502" y="241935"/>
                    <a:pt x="2257901" y="175070"/>
                    <a:pt x="2391156" y="114872"/>
                  </a:cubicBezTo>
                  <a:cubicBezTo>
                    <a:pt x="2484501" y="70199"/>
                    <a:pt x="2580799" y="31814"/>
                    <a:pt x="2679287" y="0"/>
                  </a:cubicBezTo>
                  <a:lnTo>
                    <a:pt x="2678240" y="110395"/>
                  </a:lnTo>
                  <a:cubicBezTo>
                    <a:pt x="2580037" y="143066"/>
                    <a:pt x="2484025" y="182213"/>
                    <a:pt x="2391061" y="227648"/>
                  </a:cubicBezTo>
                  <a:cubicBezTo>
                    <a:pt x="2258377" y="288989"/>
                    <a:pt x="2104930" y="351473"/>
                    <a:pt x="1962722" y="373094"/>
                  </a:cubicBezTo>
                  <a:cubicBezTo>
                    <a:pt x="1770888" y="402241"/>
                    <a:pt x="1616393" y="350425"/>
                    <a:pt x="1444657" y="291084"/>
                  </a:cubicBezTo>
                  <a:cubicBezTo>
                    <a:pt x="1333024" y="252508"/>
                    <a:pt x="1235107" y="210693"/>
                    <a:pt x="1116521" y="211741"/>
                  </a:cubicBezTo>
                  <a:cubicBezTo>
                    <a:pt x="979932" y="212884"/>
                    <a:pt x="884396" y="255651"/>
                    <a:pt x="783146" y="297466"/>
                  </a:cubicBezTo>
                  <a:cubicBezTo>
                    <a:pt x="661131" y="348520"/>
                    <a:pt x="532257" y="381857"/>
                    <a:pt x="380619" y="383191"/>
                  </a:cubicBezTo>
                  <a:cubicBezTo>
                    <a:pt x="247555" y="384334"/>
                    <a:pt x="112109" y="334042"/>
                    <a:pt x="0" y="245078"/>
                  </a:cubicBezTo>
                  <a:lnTo>
                    <a:pt x="0" y="111728"/>
                  </a:lnTo>
                  <a:close/>
                </a:path>
              </a:pathLst>
            </a:custGeom>
            <a:solidFill>
              <a:srgbClr val="F6BBB2"/>
            </a:solidFill>
            <a:ln w="9525" cap="flat">
              <a:noFill/>
              <a:prstDash val="solid"/>
              <a:miter/>
            </a:ln>
          </p:spPr>
          <p:txBody>
            <a:bodyPr rtlCol="0" anchor="ctr"/>
            <a:lstStyle/>
            <a:p>
              <a:endParaRPr lang="nl-NL"/>
            </a:p>
          </p:txBody>
        </p:sp>
        <p:sp>
          <p:nvSpPr>
            <p:cNvPr id="51" name="Vrije vorm: vorm 50">
              <a:extLst>
                <a:ext uri="{FF2B5EF4-FFF2-40B4-BE49-F238E27FC236}">
                  <a16:creationId xmlns:a16="http://schemas.microsoft.com/office/drawing/2014/main" id="{47582941-F807-C87D-60C4-795BBEBCF004}"/>
                </a:ext>
              </a:extLst>
            </p:cNvPr>
            <p:cNvSpPr/>
            <p:nvPr/>
          </p:nvSpPr>
          <p:spPr>
            <a:xfrm>
              <a:off x="8923843" y="2730807"/>
              <a:ext cx="149576" cy="172221"/>
            </a:xfrm>
            <a:custGeom>
              <a:avLst/>
              <a:gdLst>
                <a:gd name="connsiteX0" fmla="*/ 32514 w 149576"/>
                <a:gd name="connsiteY0" fmla="*/ 172221 h 172221"/>
                <a:gd name="connsiteX1" fmla="*/ 3749 w 149576"/>
                <a:gd name="connsiteY1" fmla="*/ 84401 h 172221"/>
                <a:gd name="connsiteX2" fmla="*/ 30419 w 149576"/>
                <a:gd name="connsiteY2" fmla="*/ 8010 h 172221"/>
                <a:gd name="connsiteX3" fmla="*/ 60994 w 149576"/>
                <a:gd name="connsiteY3" fmla="*/ 9 h 172221"/>
                <a:gd name="connsiteX4" fmla="*/ 119001 w 149576"/>
                <a:gd name="connsiteY4" fmla="*/ 42396 h 172221"/>
                <a:gd name="connsiteX5" fmla="*/ 149577 w 149576"/>
                <a:gd name="connsiteY5" fmla="*/ 135550 h 1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76" h="172221">
                  <a:moveTo>
                    <a:pt x="32514" y="172221"/>
                  </a:moveTo>
                  <a:lnTo>
                    <a:pt x="3749" y="84401"/>
                  </a:lnTo>
                  <a:cubicBezTo>
                    <a:pt x="-6443" y="55826"/>
                    <a:pt x="4701" y="24108"/>
                    <a:pt x="30419" y="8010"/>
                  </a:cubicBezTo>
                  <a:cubicBezTo>
                    <a:pt x="39658" y="2581"/>
                    <a:pt x="50231" y="-181"/>
                    <a:pt x="60994" y="9"/>
                  </a:cubicBezTo>
                  <a:cubicBezTo>
                    <a:pt x="87474" y="9"/>
                    <a:pt x="111000" y="17154"/>
                    <a:pt x="119001" y="42396"/>
                  </a:cubicBezTo>
                  <a:lnTo>
                    <a:pt x="149577" y="135550"/>
                  </a:lnTo>
                </a:path>
              </a:pathLst>
            </a:custGeom>
            <a:noFill/>
            <a:ln w="28575"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263E581F-C7AC-8724-EDBA-6A2E47674772}"/>
                </a:ext>
              </a:extLst>
            </p:cNvPr>
            <p:cNvSpPr/>
            <p:nvPr/>
          </p:nvSpPr>
          <p:spPr>
            <a:xfrm>
              <a:off x="9100279" y="2949130"/>
              <a:ext cx="801433" cy="184119"/>
            </a:xfrm>
            <a:custGeom>
              <a:avLst/>
              <a:gdLst>
                <a:gd name="connsiteX0" fmla="*/ 0 w 801433"/>
                <a:gd name="connsiteY0" fmla="*/ 0 h 184119"/>
                <a:gd name="connsiteX1" fmla="*/ 22384 w 801433"/>
                <a:gd name="connsiteY1" fmla="*/ 68580 h 184119"/>
                <a:gd name="connsiteX2" fmla="*/ 193263 w 801433"/>
                <a:gd name="connsiteY2" fmla="*/ 184118 h 184119"/>
                <a:gd name="connsiteX3" fmla="*/ 608172 w 801433"/>
                <a:gd name="connsiteY3" fmla="*/ 184118 h 184119"/>
                <a:gd name="connsiteX4" fmla="*/ 779050 w 801433"/>
                <a:gd name="connsiteY4" fmla="*/ 68580 h 184119"/>
                <a:gd name="connsiteX5" fmla="*/ 801434 w 801433"/>
                <a:gd name="connsiteY5" fmla="*/ 0 h 18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433" h="184119">
                  <a:moveTo>
                    <a:pt x="0" y="0"/>
                  </a:moveTo>
                  <a:lnTo>
                    <a:pt x="22384" y="68580"/>
                  </a:lnTo>
                  <a:cubicBezTo>
                    <a:pt x="50292" y="138494"/>
                    <a:pt x="118015" y="184213"/>
                    <a:pt x="193263" y="184118"/>
                  </a:cubicBezTo>
                  <a:lnTo>
                    <a:pt x="608172" y="184118"/>
                  </a:lnTo>
                  <a:cubicBezTo>
                    <a:pt x="683419" y="184404"/>
                    <a:pt x="751237" y="138494"/>
                    <a:pt x="779050" y="68580"/>
                  </a:cubicBezTo>
                  <a:lnTo>
                    <a:pt x="801434" y="0"/>
                  </a:lnTo>
                </a:path>
              </a:pathLst>
            </a:custGeom>
            <a:noFill/>
            <a:ln w="28575"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C484C0A2-F340-228B-8CD2-6D66FC332512}"/>
                </a:ext>
              </a:extLst>
            </p:cNvPr>
            <p:cNvSpPr/>
            <p:nvPr/>
          </p:nvSpPr>
          <p:spPr>
            <a:xfrm>
              <a:off x="9693687" y="2985229"/>
              <a:ext cx="325373" cy="569023"/>
            </a:xfrm>
            <a:custGeom>
              <a:avLst/>
              <a:gdLst>
                <a:gd name="connsiteX0" fmla="*/ 325374 w 325373"/>
                <a:gd name="connsiteY0" fmla="*/ 0 h 569023"/>
                <a:gd name="connsiteX1" fmla="*/ 301180 w 325373"/>
                <a:gd name="connsiteY1" fmla="*/ 73533 h 569023"/>
                <a:gd name="connsiteX2" fmla="*/ 84391 w 325373"/>
                <a:gd name="connsiteY2" fmla="*/ 262604 h 569023"/>
                <a:gd name="connsiteX3" fmla="*/ 2476 w 325373"/>
                <a:gd name="connsiteY3" fmla="*/ 356140 h 569023"/>
                <a:gd name="connsiteX4" fmla="*/ 0 w 325373"/>
                <a:gd name="connsiteY4" fmla="*/ 428244 h 569023"/>
                <a:gd name="connsiteX5" fmla="*/ 0 w 325373"/>
                <a:gd name="connsiteY5" fmla="*/ 569023 h 569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373" h="569023">
                  <a:moveTo>
                    <a:pt x="325374" y="0"/>
                  </a:moveTo>
                  <a:lnTo>
                    <a:pt x="301180" y="73533"/>
                  </a:lnTo>
                  <a:cubicBezTo>
                    <a:pt x="264414" y="168402"/>
                    <a:pt x="183356" y="239077"/>
                    <a:pt x="84391" y="262604"/>
                  </a:cubicBezTo>
                  <a:cubicBezTo>
                    <a:pt x="39528" y="272510"/>
                    <a:pt x="6382" y="310420"/>
                    <a:pt x="2476" y="356140"/>
                  </a:cubicBezTo>
                  <a:cubicBezTo>
                    <a:pt x="1048" y="376428"/>
                    <a:pt x="0" y="400621"/>
                    <a:pt x="0" y="428244"/>
                  </a:cubicBezTo>
                  <a:lnTo>
                    <a:pt x="0" y="569023"/>
                  </a:lnTo>
                </a:path>
              </a:pathLst>
            </a:custGeom>
            <a:noFill/>
            <a:ln w="28575"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4109618F-4DF7-1C18-A0B6-7A7E37B950F4}"/>
                </a:ext>
              </a:extLst>
            </p:cNvPr>
            <p:cNvSpPr/>
            <p:nvPr/>
          </p:nvSpPr>
          <p:spPr>
            <a:xfrm>
              <a:off x="8982932" y="2985229"/>
              <a:ext cx="325659" cy="463962"/>
            </a:xfrm>
            <a:custGeom>
              <a:avLst/>
              <a:gdLst>
                <a:gd name="connsiteX0" fmla="*/ 0 w 325659"/>
                <a:gd name="connsiteY0" fmla="*/ 0 h 463962"/>
                <a:gd name="connsiteX1" fmla="*/ 24193 w 325659"/>
                <a:gd name="connsiteY1" fmla="*/ 73533 h 463962"/>
                <a:gd name="connsiteX2" fmla="*/ 241268 w 325659"/>
                <a:gd name="connsiteY2" fmla="*/ 262604 h 463962"/>
                <a:gd name="connsiteX3" fmla="*/ 322897 w 325659"/>
                <a:gd name="connsiteY3" fmla="*/ 356140 h 463962"/>
                <a:gd name="connsiteX4" fmla="*/ 325660 w 325659"/>
                <a:gd name="connsiteY4" fmla="*/ 428244 h 463962"/>
                <a:gd name="connsiteX5" fmla="*/ 325660 w 325659"/>
                <a:gd name="connsiteY5" fmla="*/ 463963 h 463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659" h="463962">
                  <a:moveTo>
                    <a:pt x="0" y="0"/>
                  </a:moveTo>
                  <a:lnTo>
                    <a:pt x="24193" y="73533"/>
                  </a:lnTo>
                  <a:cubicBezTo>
                    <a:pt x="61055" y="168402"/>
                    <a:pt x="142208" y="239077"/>
                    <a:pt x="241268" y="262604"/>
                  </a:cubicBezTo>
                  <a:cubicBezTo>
                    <a:pt x="286131" y="272415"/>
                    <a:pt x="319182" y="310420"/>
                    <a:pt x="322897" y="356140"/>
                  </a:cubicBezTo>
                  <a:cubicBezTo>
                    <a:pt x="324612" y="376428"/>
                    <a:pt x="325660" y="400621"/>
                    <a:pt x="325660" y="428244"/>
                  </a:cubicBezTo>
                  <a:lnTo>
                    <a:pt x="325660" y="463963"/>
                  </a:lnTo>
                </a:path>
              </a:pathLst>
            </a:custGeom>
            <a:noFill/>
            <a:ln w="28575"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D24A6941-CBB4-4BA2-5235-D57E21F7F85D}"/>
                </a:ext>
              </a:extLst>
            </p:cNvPr>
            <p:cNvSpPr/>
            <p:nvPr/>
          </p:nvSpPr>
          <p:spPr>
            <a:xfrm>
              <a:off x="9308592" y="3554538"/>
              <a:ext cx="385190" cy="156495"/>
            </a:xfrm>
            <a:custGeom>
              <a:avLst/>
              <a:gdLst>
                <a:gd name="connsiteX0" fmla="*/ 0 w 385190"/>
                <a:gd name="connsiteY0" fmla="*/ 0 h 156495"/>
                <a:gd name="connsiteX1" fmla="*/ 0 w 385190"/>
                <a:gd name="connsiteY1" fmla="*/ 156496 h 156495"/>
                <a:gd name="connsiteX2" fmla="*/ 385190 w 385190"/>
                <a:gd name="connsiteY2" fmla="*/ 156496 h 156495"/>
                <a:gd name="connsiteX3" fmla="*/ 385190 w 385190"/>
                <a:gd name="connsiteY3" fmla="*/ 109538 h 156495"/>
              </a:gdLst>
              <a:ahLst/>
              <a:cxnLst>
                <a:cxn ang="0">
                  <a:pos x="connsiteX0" y="connsiteY0"/>
                </a:cxn>
                <a:cxn ang="0">
                  <a:pos x="connsiteX1" y="connsiteY1"/>
                </a:cxn>
                <a:cxn ang="0">
                  <a:pos x="connsiteX2" y="connsiteY2"/>
                </a:cxn>
                <a:cxn ang="0">
                  <a:pos x="connsiteX3" y="connsiteY3"/>
                </a:cxn>
              </a:cxnLst>
              <a:rect l="l" t="t" r="r" b="b"/>
              <a:pathLst>
                <a:path w="385190" h="156495">
                  <a:moveTo>
                    <a:pt x="0" y="0"/>
                  </a:moveTo>
                  <a:lnTo>
                    <a:pt x="0" y="156496"/>
                  </a:lnTo>
                  <a:lnTo>
                    <a:pt x="385190" y="156496"/>
                  </a:lnTo>
                  <a:lnTo>
                    <a:pt x="385190" y="109538"/>
                  </a:lnTo>
                </a:path>
              </a:pathLst>
            </a:custGeom>
            <a:noFill/>
            <a:ln w="28575"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514F228A-3E36-7879-CFC2-4FF331BD0019}"/>
                </a:ext>
              </a:extLst>
            </p:cNvPr>
            <p:cNvSpPr/>
            <p:nvPr/>
          </p:nvSpPr>
          <p:spPr>
            <a:xfrm>
              <a:off x="9928669" y="2730624"/>
              <a:ext cx="149590" cy="171928"/>
            </a:xfrm>
            <a:custGeom>
              <a:avLst/>
              <a:gdLst>
                <a:gd name="connsiteX0" fmla="*/ 0 w 149590"/>
                <a:gd name="connsiteY0" fmla="*/ 135543 h 171928"/>
                <a:gd name="connsiteX1" fmla="*/ 30575 w 149590"/>
                <a:gd name="connsiteY1" fmla="*/ 42389 h 171928"/>
                <a:gd name="connsiteX2" fmla="*/ 89059 w 149590"/>
                <a:gd name="connsiteY2" fmla="*/ 2 h 171928"/>
                <a:gd name="connsiteX3" fmla="*/ 119158 w 149590"/>
                <a:gd name="connsiteY3" fmla="*/ 8003 h 171928"/>
                <a:gd name="connsiteX4" fmla="*/ 145732 w 149590"/>
                <a:gd name="connsiteY4" fmla="*/ 84394 h 171928"/>
                <a:gd name="connsiteX5" fmla="*/ 117062 w 149590"/>
                <a:gd name="connsiteY5" fmla="*/ 171929 h 1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590" h="171928">
                  <a:moveTo>
                    <a:pt x="0" y="135543"/>
                  </a:moveTo>
                  <a:lnTo>
                    <a:pt x="30575" y="42389"/>
                  </a:lnTo>
                  <a:cubicBezTo>
                    <a:pt x="38957" y="17147"/>
                    <a:pt x="62484" y="98"/>
                    <a:pt x="89059" y="2"/>
                  </a:cubicBezTo>
                  <a:cubicBezTo>
                    <a:pt x="99632" y="-93"/>
                    <a:pt x="110014" y="2669"/>
                    <a:pt x="119158" y="8003"/>
                  </a:cubicBezTo>
                  <a:cubicBezTo>
                    <a:pt x="144970" y="23910"/>
                    <a:pt x="156115" y="55819"/>
                    <a:pt x="145732" y="84394"/>
                  </a:cubicBezTo>
                  <a:lnTo>
                    <a:pt x="117062" y="171929"/>
                  </a:lnTo>
                </a:path>
              </a:pathLst>
            </a:custGeom>
            <a:noFill/>
            <a:ln w="28575" cap="rnd">
              <a:solidFill>
                <a:srgbClr val="FA0F0E"/>
              </a:solidFill>
              <a:prstDash val="solid"/>
              <a:round/>
            </a:ln>
          </p:spPr>
          <p:txBody>
            <a:bodyPr rtlCol="0" anchor="ctr"/>
            <a:lstStyle/>
            <a:p>
              <a:endParaRPr lang="nl-NL"/>
            </a:p>
          </p:txBody>
        </p:sp>
        <p:sp>
          <p:nvSpPr>
            <p:cNvPr id="57" name="Vrije vorm: vorm 56">
              <a:extLst>
                <a:ext uri="{FF2B5EF4-FFF2-40B4-BE49-F238E27FC236}">
                  <a16:creationId xmlns:a16="http://schemas.microsoft.com/office/drawing/2014/main" id="{76101DA2-B99E-4D5A-3BB5-497D764B75BD}"/>
                </a:ext>
              </a:extLst>
            </p:cNvPr>
            <p:cNvSpPr/>
            <p:nvPr/>
          </p:nvSpPr>
          <p:spPr>
            <a:xfrm>
              <a:off x="8947194" y="2864330"/>
              <a:ext cx="167296" cy="121203"/>
            </a:xfrm>
            <a:custGeom>
              <a:avLst/>
              <a:gdLst>
                <a:gd name="connsiteX0" fmla="*/ 154895 w 167296"/>
                <a:gd name="connsiteY0" fmla="*/ 84514 h 121203"/>
                <a:gd name="connsiteX1" fmla="*/ 38119 w 167296"/>
                <a:gd name="connsiteY1" fmla="*/ 120423 h 121203"/>
                <a:gd name="connsiteX2" fmla="*/ 16211 w 167296"/>
                <a:gd name="connsiteY2" fmla="*/ 108803 h 121203"/>
                <a:gd name="connsiteX3" fmla="*/ 781 w 167296"/>
                <a:gd name="connsiteY3" fmla="*/ 58606 h 121203"/>
                <a:gd name="connsiteX4" fmla="*/ 12401 w 167296"/>
                <a:gd name="connsiteY4" fmla="*/ 36698 h 121203"/>
                <a:gd name="connsiteX5" fmla="*/ 129273 w 167296"/>
                <a:gd name="connsiteY5" fmla="*/ 789 h 121203"/>
                <a:gd name="connsiteX6" fmla="*/ 151085 w 167296"/>
                <a:gd name="connsiteY6" fmla="*/ 12314 h 121203"/>
                <a:gd name="connsiteX7" fmla="*/ 151085 w 167296"/>
                <a:gd name="connsiteY7" fmla="*/ 12314 h 121203"/>
                <a:gd name="connsiteX8" fmla="*/ 166516 w 167296"/>
                <a:gd name="connsiteY8" fmla="*/ 62511 h 121203"/>
                <a:gd name="connsiteX9" fmla="*/ 154895 w 167296"/>
                <a:gd name="connsiteY9" fmla="*/ 84419 h 121203"/>
                <a:gd name="connsiteX10" fmla="*/ 154895 w 167296"/>
                <a:gd name="connsiteY10"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296" h="121203">
                  <a:moveTo>
                    <a:pt x="154895" y="84514"/>
                  </a:moveTo>
                  <a:lnTo>
                    <a:pt x="38119" y="120423"/>
                  </a:lnTo>
                  <a:cubicBezTo>
                    <a:pt x="28879" y="123281"/>
                    <a:pt x="19069" y="118042"/>
                    <a:pt x="16211" y="108803"/>
                  </a:cubicBezTo>
                  <a:lnTo>
                    <a:pt x="781" y="58606"/>
                  </a:lnTo>
                  <a:cubicBezTo>
                    <a:pt x="-2077" y="49367"/>
                    <a:pt x="3162" y="39556"/>
                    <a:pt x="12401" y="36698"/>
                  </a:cubicBezTo>
                  <a:lnTo>
                    <a:pt x="129273" y="789"/>
                  </a:lnTo>
                  <a:cubicBezTo>
                    <a:pt x="138512" y="-2068"/>
                    <a:pt x="148228" y="3075"/>
                    <a:pt x="151085" y="12314"/>
                  </a:cubicBezTo>
                  <a:cubicBezTo>
                    <a:pt x="151085" y="12314"/>
                    <a:pt x="151085" y="12314"/>
                    <a:pt x="151085" y="12314"/>
                  </a:cubicBezTo>
                  <a:lnTo>
                    <a:pt x="166516" y="62511"/>
                  </a:lnTo>
                  <a:cubicBezTo>
                    <a:pt x="169373" y="71750"/>
                    <a:pt x="164135" y="81561"/>
                    <a:pt x="154895" y="84419"/>
                  </a:cubicBezTo>
                  <a:lnTo>
                    <a:pt x="154895" y="84419"/>
                  </a:lnTo>
                  <a:close/>
                </a:path>
              </a:pathLst>
            </a:custGeom>
            <a:noFill/>
            <a:ln w="28575"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86E48339-E8E9-DCD9-411D-3E9A51740C31}"/>
                </a:ext>
              </a:extLst>
            </p:cNvPr>
            <p:cNvSpPr/>
            <p:nvPr/>
          </p:nvSpPr>
          <p:spPr>
            <a:xfrm>
              <a:off x="9887883" y="2864330"/>
              <a:ext cx="167209" cy="121203"/>
            </a:xfrm>
            <a:custGeom>
              <a:avLst/>
              <a:gdLst>
                <a:gd name="connsiteX0" fmla="*/ 12211 w 167209"/>
                <a:gd name="connsiteY0" fmla="*/ 84514 h 121203"/>
                <a:gd name="connsiteX1" fmla="*/ 129083 w 167209"/>
                <a:gd name="connsiteY1" fmla="*/ 120423 h 121203"/>
                <a:gd name="connsiteX2" fmla="*/ 150990 w 167209"/>
                <a:gd name="connsiteY2" fmla="*/ 108803 h 121203"/>
                <a:gd name="connsiteX3" fmla="*/ 166420 w 167209"/>
                <a:gd name="connsiteY3" fmla="*/ 58606 h 121203"/>
                <a:gd name="connsiteX4" fmla="*/ 154895 w 167209"/>
                <a:gd name="connsiteY4" fmla="*/ 36698 h 121203"/>
                <a:gd name="connsiteX5" fmla="*/ 154895 w 167209"/>
                <a:gd name="connsiteY5" fmla="*/ 36698 h 121203"/>
                <a:gd name="connsiteX6" fmla="*/ 38024 w 167209"/>
                <a:gd name="connsiteY6" fmla="*/ 789 h 121203"/>
                <a:gd name="connsiteX7" fmla="*/ 16211 w 167209"/>
                <a:gd name="connsiteY7" fmla="*/ 12314 h 121203"/>
                <a:gd name="connsiteX8" fmla="*/ 16211 w 167209"/>
                <a:gd name="connsiteY8" fmla="*/ 12314 h 121203"/>
                <a:gd name="connsiteX9" fmla="*/ 781 w 167209"/>
                <a:gd name="connsiteY9" fmla="*/ 62511 h 121203"/>
                <a:gd name="connsiteX10" fmla="*/ 12401 w 167209"/>
                <a:gd name="connsiteY10" fmla="*/ 84419 h 121203"/>
                <a:gd name="connsiteX11" fmla="*/ 12401 w 167209"/>
                <a:gd name="connsiteY11" fmla="*/ 84419 h 12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209" h="121203">
                  <a:moveTo>
                    <a:pt x="12211" y="84514"/>
                  </a:moveTo>
                  <a:lnTo>
                    <a:pt x="129083" y="120423"/>
                  </a:lnTo>
                  <a:cubicBezTo>
                    <a:pt x="138322" y="123281"/>
                    <a:pt x="148133" y="118042"/>
                    <a:pt x="150990" y="108803"/>
                  </a:cubicBezTo>
                  <a:lnTo>
                    <a:pt x="166420" y="58606"/>
                  </a:lnTo>
                  <a:cubicBezTo>
                    <a:pt x="169278" y="49367"/>
                    <a:pt x="164135" y="39556"/>
                    <a:pt x="154895" y="36698"/>
                  </a:cubicBezTo>
                  <a:lnTo>
                    <a:pt x="154895" y="36698"/>
                  </a:lnTo>
                  <a:cubicBezTo>
                    <a:pt x="154895" y="36698"/>
                    <a:pt x="38024" y="789"/>
                    <a:pt x="38024" y="789"/>
                  </a:cubicBezTo>
                  <a:cubicBezTo>
                    <a:pt x="28784" y="-2068"/>
                    <a:pt x="19068" y="3075"/>
                    <a:pt x="16211" y="12314"/>
                  </a:cubicBezTo>
                  <a:cubicBezTo>
                    <a:pt x="16211" y="12314"/>
                    <a:pt x="16211" y="12314"/>
                    <a:pt x="16211" y="12314"/>
                  </a:cubicBezTo>
                  <a:lnTo>
                    <a:pt x="781" y="62511"/>
                  </a:lnTo>
                  <a:cubicBezTo>
                    <a:pt x="-2077" y="71750"/>
                    <a:pt x="3162" y="81561"/>
                    <a:pt x="12401" y="84419"/>
                  </a:cubicBezTo>
                  <a:cubicBezTo>
                    <a:pt x="12401" y="84419"/>
                    <a:pt x="12401" y="84419"/>
                    <a:pt x="12401" y="84419"/>
                  </a:cubicBezTo>
                  <a:close/>
                </a:path>
              </a:pathLst>
            </a:custGeom>
            <a:noFill/>
            <a:ln w="28575" cap="rnd">
              <a:solidFill>
                <a:srgbClr val="FA0F0E"/>
              </a:solidFill>
              <a:prstDash val="solid"/>
              <a:round/>
            </a:ln>
          </p:spPr>
          <p:txBody>
            <a:bodyPr rtlCol="0" anchor="ctr"/>
            <a:lstStyle/>
            <a:p>
              <a:endParaRPr lang="nl-NL"/>
            </a:p>
          </p:txBody>
        </p:sp>
        <p:sp>
          <p:nvSpPr>
            <p:cNvPr id="59" name="Vrije vorm: vorm 58">
              <a:extLst>
                <a:ext uri="{FF2B5EF4-FFF2-40B4-BE49-F238E27FC236}">
                  <a16:creationId xmlns:a16="http://schemas.microsoft.com/office/drawing/2014/main" id="{2DF01257-1742-2833-5E63-3519529A1CB0}"/>
                </a:ext>
              </a:extLst>
            </p:cNvPr>
            <p:cNvSpPr/>
            <p:nvPr/>
          </p:nvSpPr>
          <p:spPr>
            <a:xfrm>
              <a:off x="9501092" y="4008500"/>
              <a:ext cx="140112" cy="122682"/>
            </a:xfrm>
            <a:custGeom>
              <a:avLst/>
              <a:gdLst>
                <a:gd name="connsiteX0" fmla="*/ 140113 w 140112"/>
                <a:gd name="connsiteY0" fmla="*/ 95 h 122682"/>
                <a:gd name="connsiteX1" fmla="*/ 140113 w 140112"/>
                <a:gd name="connsiteY1" fmla="*/ 52578 h 122682"/>
                <a:gd name="connsiteX2" fmla="*/ 70104 w 140112"/>
                <a:gd name="connsiteY2" fmla="*/ 122682 h 122682"/>
                <a:gd name="connsiteX3" fmla="*/ 0 w 140112"/>
                <a:gd name="connsiteY3" fmla="*/ 52673 h 122682"/>
                <a:gd name="connsiteX4" fmla="*/ 0 w 140112"/>
                <a:gd name="connsiteY4" fmla="*/ 52673 h 122682"/>
                <a:gd name="connsiteX5" fmla="*/ 0 w 140112"/>
                <a:gd name="connsiteY5" fmla="*/ 0 h 122682"/>
                <a:gd name="connsiteX6" fmla="*/ 140018 w 140112"/>
                <a:gd name="connsiteY6" fmla="*/ 0 h 12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12" h="122682">
                  <a:moveTo>
                    <a:pt x="140113" y="95"/>
                  </a:moveTo>
                  <a:lnTo>
                    <a:pt x="140113" y="52578"/>
                  </a:lnTo>
                  <a:cubicBezTo>
                    <a:pt x="140113" y="91250"/>
                    <a:pt x="108775" y="122587"/>
                    <a:pt x="70104" y="122682"/>
                  </a:cubicBezTo>
                  <a:cubicBezTo>
                    <a:pt x="31432" y="122682"/>
                    <a:pt x="95" y="91345"/>
                    <a:pt x="0" y="52673"/>
                  </a:cubicBezTo>
                  <a:lnTo>
                    <a:pt x="0" y="52673"/>
                  </a:lnTo>
                  <a:lnTo>
                    <a:pt x="0" y="0"/>
                  </a:lnTo>
                  <a:lnTo>
                    <a:pt x="140018" y="0"/>
                  </a:lnTo>
                  <a:close/>
                </a:path>
              </a:pathLst>
            </a:custGeom>
            <a:noFill/>
            <a:ln w="28575"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FA66EE5B-CC38-6890-8128-EF4C326BB5FE}"/>
                </a:ext>
              </a:extLst>
            </p:cNvPr>
            <p:cNvSpPr/>
            <p:nvPr/>
          </p:nvSpPr>
          <p:spPr>
            <a:xfrm>
              <a:off x="9328689" y="4026216"/>
              <a:ext cx="172497" cy="367665"/>
            </a:xfrm>
            <a:custGeom>
              <a:avLst/>
              <a:gdLst>
                <a:gd name="connsiteX0" fmla="*/ 172498 w 172497"/>
                <a:gd name="connsiteY0" fmla="*/ 0 h 367665"/>
                <a:gd name="connsiteX1" fmla="*/ 172498 w 172497"/>
                <a:gd name="connsiteY1" fmla="*/ 367665 h 367665"/>
                <a:gd name="connsiteX2" fmla="*/ 168307 w 172497"/>
                <a:gd name="connsiteY2" fmla="*/ 351949 h 367665"/>
                <a:gd name="connsiteX3" fmla="*/ 76390 w 172497"/>
                <a:gd name="connsiteY3" fmla="*/ 297656 h 367665"/>
                <a:gd name="connsiteX4" fmla="*/ 58864 w 172497"/>
                <a:gd name="connsiteY4" fmla="*/ 297656 h 367665"/>
                <a:gd name="connsiteX5" fmla="*/ 24860 w 172497"/>
                <a:gd name="connsiteY5" fmla="*/ 303657 h 367665"/>
                <a:gd name="connsiteX6" fmla="*/ 0 w 172497"/>
                <a:gd name="connsiteY6" fmla="*/ 95 h 367665"/>
                <a:gd name="connsiteX7" fmla="*/ 172498 w 172497"/>
                <a:gd name="connsiteY7" fmla="*/ 95 h 36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497" h="367665">
                  <a:moveTo>
                    <a:pt x="172498" y="0"/>
                  </a:moveTo>
                  <a:lnTo>
                    <a:pt x="172498" y="367665"/>
                  </a:lnTo>
                  <a:cubicBezTo>
                    <a:pt x="172498" y="362141"/>
                    <a:pt x="170974" y="356711"/>
                    <a:pt x="168307" y="351949"/>
                  </a:cubicBezTo>
                  <a:cubicBezTo>
                    <a:pt x="149733" y="318516"/>
                    <a:pt x="114585" y="297752"/>
                    <a:pt x="76390" y="297656"/>
                  </a:cubicBezTo>
                  <a:lnTo>
                    <a:pt x="58864" y="297656"/>
                  </a:lnTo>
                  <a:cubicBezTo>
                    <a:pt x="47244" y="297656"/>
                    <a:pt x="35814" y="299657"/>
                    <a:pt x="24860" y="303657"/>
                  </a:cubicBezTo>
                  <a:lnTo>
                    <a:pt x="0" y="95"/>
                  </a:lnTo>
                  <a:lnTo>
                    <a:pt x="172498" y="95"/>
                  </a:lnTo>
                  <a:close/>
                </a:path>
              </a:pathLst>
            </a:custGeom>
            <a:noFill/>
            <a:ln w="28575" cap="rnd">
              <a:solidFill>
                <a:srgbClr val="FA0F0E"/>
              </a:solidFill>
              <a:prstDash val="solid"/>
              <a:round/>
            </a:ln>
          </p:spPr>
          <p:txBody>
            <a:bodyPr rtlCol="0" anchor="ctr"/>
            <a:lstStyle/>
            <a:p>
              <a:endParaRPr lang="nl-NL"/>
            </a:p>
          </p:txBody>
        </p:sp>
        <p:sp>
          <p:nvSpPr>
            <p:cNvPr id="61" name="Vrije vorm: vorm 60">
              <a:extLst>
                <a:ext uri="{FF2B5EF4-FFF2-40B4-BE49-F238E27FC236}">
                  <a16:creationId xmlns:a16="http://schemas.microsoft.com/office/drawing/2014/main" id="{64FDC435-90DB-ED81-0696-21D5CDC94D5D}"/>
                </a:ext>
              </a:extLst>
            </p:cNvPr>
            <p:cNvSpPr/>
            <p:nvPr/>
          </p:nvSpPr>
          <p:spPr>
            <a:xfrm>
              <a:off x="9501187" y="3781043"/>
              <a:ext cx="207073" cy="227552"/>
            </a:xfrm>
            <a:custGeom>
              <a:avLst/>
              <a:gdLst>
                <a:gd name="connsiteX0" fmla="*/ 0 w 207073"/>
                <a:gd name="connsiteY0" fmla="*/ 227552 h 227552"/>
                <a:gd name="connsiteX1" fmla="*/ 172308 w 207073"/>
                <a:gd name="connsiteY1" fmla="*/ 227552 h 227552"/>
                <a:gd name="connsiteX2" fmla="*/ 207073 w 207073"/>
                <a:gd name="connsiteY2" fmla="*/ 192595 h 227552"/>
                <a:gd name="connsiteX3" fmla="*/ 206978 w 207073"/>
                <a:gd name="connsiteY3" fmla="*/ 189738 h 227552"/>
                <a:gd name="connsiteX4" fmla="*/ 192595 w 207073"/>
                <a:gd name="connsiteY4" fmla="*/ 0 h 22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73" h="227552">
                  <a:moveTo>
                    <a:pt x="0" y="227552"/>
                  </a:moveTo>
                  <a:lnTo>
                    <a:pt x="172308" y="227552"/>
                  </a:lnTo>
                  <a:cubicBezTo>
                    <a:pt x="191548" y="227552"/>
                    <a:pt x="207169" y="211836"/>
                    <a:pt x="207073" y="192595"/>
                  </a:cubicBezTo>
                  <a:cubicBezTo>
                    <a:pt x="207073" y="191643"/>
                    <a:pt x="207073" y="190690"/>
                    <a:pt x="206978" y="189738"/>
                  </a:cubicBezTo>
                  <a:lnTo>
                    <a:pt x="192595" y="0"/>
                  </a:lnTo>
                </a:path>
              </a:pathLst>
            </a:custGeom>
            <a:noFill/>
            <a:ln w="28575"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27F067A1-22BE-32E7-B88D-E8846321EFC3}"/>
                </a:ext>
              </a:extLst>
            </p:cNvPr>
            <p:cNvSpPr/>
            <p:nvPr/>
          </p:nvSpPr>
          <p:spPr>
            <a:xfrm>
              <a:off x="9293458" y="3781138"/>
              <a:ext cx="207824" cy="244983"/>
            </a:xfrm>
            <a:custGeom>
              <a:avLst/>
              <a:gdLst>
                <a:gd name="connsiteX0" fmla="*/ 15134 w 207824"/>
                <a:gd name="connsiteY0" fmla="*/ 0 h 244983"/>
                <a:gd name="connsiteX1" fmla="*/ 84 w 207824"/>
                <a:gd name="connsiteY1" fmla="*/ 207645 h 244983"/>
                <a:gd name="connsiteX2" fmla="*/ 32755 w 207824"/>
                <a:gd name="connsiteY2" fmla="*/ 244983 h 244983"/>
                <a:gd name="connsiteX3" fmla="*/ 35231 w 207824"/>
                <a:gd name="connsiteY3" fmla="*/ 244983 h 244983"/>
                <a:gd name="connsiteX4" fmla="*/ 207824 w 207824"/>
                <a:gd name="connsiteY4" fmla="*/ 244983 h 244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24" h="244983">
                  <a:moveTo>
                    <a:pt x="15134" y="0"/>
                  </a:moveTo>
                  <a:lnTo>
                    <a:pt x="84" y="207645"/>
                  </a:lnTo>
                  <a:cubicBezTo>
                    <a:pt x="-1249" y="226981"/>
                    <a:pt x="13419" y="243650"/>
                    <a:pt x="32755" y="244983"/>
                  </a:cubicBezTo>
                  <a:cubicBezTo>
                    <a:pt x="33612" y="244983"/>
                    <a:pt x="34374" y="244983"/>
                    <a:pt x="35231" y="244983"/>
                  </a:cubicBezTo>
                  <a:lnTo>
                    <a:pt x="207824" y="244983"/>
                  </a:lnTo>
                </a:path>
              </a:pathLst>
            </a:custGeom>
            <a:noFill/>
            <a:ln w="28575" cap="rnd">
              <a:solidFill>
                <a:srgbClr val="FA0F0E"/>
              </a:solidFill>
              <a:prstDash val="solid"/>
              <a:round/>
            </a:ln>
          </p:spPr>
          <p:txBody>
            <a:bodyPr rtlCol="0" anchor="ctr"/>
            <a:lstStyle/>
            <a:p>
              <a:endParaRPr lang="nl-NL"/>
            </a:p>
          </p:txBody>
        </p:sp>
        <p:sp>
          <p:nvSpPr>
            <p:cNvPr id="63" name="Vrije vorm: vorm 62">
              <a:extLst>
                <a:ext uri="{FF2B5EF4-FFF2-40B4-BE49-F238E27FC236}">
                  <a16:creationId xmlns:a16="http://schemas.microsoft.com/office/drawing/2014/main" id="{337BEA5C-DBD1-817C-C672-C0A865E7D360}"/>
                </a:ext>
              </a:extLst>
            </p:cNvPr>
            <p:cNvSpPr/>
            <p:nvPr/>
          </p:nvSpPr>
          <p:spPr>
            <a:xfrm>
              <a:off x="9291732" y="4323682"/>
              <a:ext cx="209454" cy="105067"/>
            </a:xfrm>
            <a:custGeom>
              <a:avLst/>
              <a:gdLst>
                <a:gd name="connsiteX0" fmla="*/ 209455 w 209454"/>
                <a:gd name="connsiteY0" fmla="*/ 70104 h 105067"/>
                <a:gd name="connsiteX1" fmla="*/ 206693 w 209454"/>
                <a:gd name="connsiteY1" fmla="*/ 83725 h 105067"/>
                <a:gd name="connsiteX2" fmla="*/ 199358 w 209454"/>
                <a:gd name="connsiteY2" fmla="*/ 94583 h 105067"/>
                <a:gd name="connsiteX3" fmla="*/ 188119 w 209454"/>
                <a:gd name="connsiteY3" fmla="*/ 102299 h 105067"/>
                <a:gd name="connsiteX4" fmla="*/ 173736 w 209454"/>
                <a:gd name="connsiteY4" fmla="*/ 105061 h 105067"/>
                <a:gd name="connsiteX5" fmla="*/ 35052 w 209454"/>
                <a:gd name="connsiteY5" fmla="*/ 105061 h 105067"/>
                <a:gd name="connsiteX6" fmla="*/ 0 w 209454"/>
                <a:gd name="connsiteY6" fmla="*/ 70390 h 105067"/>
                <a:gd name="connsiteX7" fmla="*/ 3905 w 209454"/>
                <a:gd name="connsiteY7" fmla="*/ 54293 h 105067"/>
                <a:gd name="connsiteX8" fmla="*/ 61722 w 209454"/>
                <a:gd name="connsiteY8" fmla="*/ 6001 h 105067"/>
                <a:gd name="connsiteX9" fmla="*/ 95726 w 209454"/>
                <a:gd name="connsiteY9" fmla="*/ 0 h 105067"/>
                <a:gd name="connsiteX10" fmla="*/ 113347 w 209454"/>
                <a:gd name="connsiteY10" fmla="*/ 0 h 105067"/>
                <a:gd name="connsiteX11" fmla="*/ 205264 w 209454"/>
                <a:gd name="connsiteY11" fmla="*/ 54293 h 105067"/>
                <a:gd name="connsiteX12" fmla="*/ 209455 w 209454"/>
                <a:gd name="connsiteY12" fmla="*/ 70009 h 10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454" h="105067">
                  <a:moveTo>
                    <a:pt x="209455" y="70104"/>
                  </a:moveTo>
                  <a:cubicBezTo>
                    <a:pt x="209455" y="74771"/>
                    <a:pt x="208502" y="79439"/>
                    <a:pt x="206693" y="83725"/>
                  </a:cubicBezTo>
                  <a:cubicBezTo>
                    <a:pt x="204883" y="87725"/>
                    <a:pt x="202406" y="91440"/>
                    <a:pt x="199358" y="94583"/>
                  </a:cubicBezTo>
                  <a:cubicBezTo>
                    <a:pt x="195929" y="97631"/>
                    <a:pt x="192214" y="100203"/>
                    <a:pt x="188119" y="102299"/>
                  </a:cubicBezTo>
                  <a:cubicBezTo>
                    <a:pt x="183547" y="104204"/>
                    <a:pt x="178689" y="105156"/>
                    <a:pt x="173736" y="105061"/>
                  </a:cubicBezTo>
                  <a:lnTo>
                    <a:pt x="35052" y="105061"/>
                  </a:lnTo>
                  <a:cubicBezTo>
                    <a:pt x="15811" y="105061"/>
                    <a:pt x="95" y="89630"/>
                    <a:pt x="0" y="70390"/>
                  </a:cubicBezTo>
                  <a:cubicBezTo>
                    <a:pt x="0" y="64770"/>
                    <a:pt x="1334" y="59246"/>
                    <a:pt x="3905" y="54293"/>
                  </a:cubicBezTo>
                  <a:cubicBezTo>
                    <a:pt x="16573" y="31623"/>
                    <a:pt x="37147" y="14383"/>
                    <a:pt x="61722" y="6001"/>
                  </a:cubicBezTo>
                  <a:cubicBezTo>
                    <a:pt x="72580" y="2000"/>
                    <a:pt x="84106" y="0"/>
                    <a:pt x="95726" y="0"/>
                  </a:cubicBezTo>
                  <a:lnTo>
                    <a:pt x="113347" y="0"/>
                  </a:lnTo>
                  <a:cubicBezTo>
                    <a:pt x="151543" y="0"/>
                    <a:pt x="186785" y="20860"/>
                    <a:pt x="205264" y="54293"/>
                  </a:cubicBezTo>
                  <a:cubicBezTo>
                    <a:pt x="207931" y="59150"/>
                    <a:pt x="209359" y="64484"/>
                    <a:pt x="209455" y="70009"/>
                  </a:cubicBezTo>
                  <a:close/>
                </a:path>
              </a:pathLst>
            </a:custGeom>
            <a:noFill/>
            <a:ln w="28575"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3E54EC95-74E1-EBFF-DFAA-57C3CAC055EB}"/>
                </a:ext>
              </a:extLst>
            </p:cNvPr>
            <p:cNvSpPr/>
            <p:nvPr/>
          </p:nvSpPr>
          <p:spPr>
            <a:xfrm>
              <a:off x="9308592" y="3554634"/>
              <a:ext cx="385190" cy="156495"/>
            </a:xfrm>
            <a:custGeom>
              <a:avLst/>
              <a:gdLst>
                <a:gd name="connsiteX0" fmla="*/ 385190 w 385190"/>
                <a:gd name="connsiteY0" fmla="*/ 109538 h 156495"/>
                <a:gd name="connsiteX1" fmla="*/ 385190 w 385190"/>
                <a:gd name="connsiteY1" fmla="*/ 156496 h 156495"/>
                <a:gd name="connsiteX2" fmla="*/ 0 w 385190"/>
                <a:gd name="connsiteY2" fmla="*/ 156496 h 156495"/>
                <a:gd name="connsiteX3" fmla="*/ 0 w 385190"/>
                <a:gd name="connsiteY3" fmla="*/ 0 h 156495"/>
              </a:gdLst>
              <a:ahLst/>
              <a:cxnLst>
                <a:cxn ang="0">
                  <a:pos x="connsiteX0" y="connsiteY0"/>
                </a:cxn>
                <a:cxn ang="0">
                  <a:pos x="connsiteX1" y="connsiteY1"/>
                </a:cxn>
                <a:cxn ang="0">
                  <a:pos x="connsiteX2" y="connsiteY2"/>
                </a:cxn>
                <a:cxn ang="0">
                  <a:pos x="connsiteX3" y="connsiteY3"/>
                </a:cxn>
              </a:cxnLst>
              <a:rect l="l" t="t" r="r" b="b"/>
              <a:pathLst>
                <a:path w="385190" h="156495">
                  <a:moveTo>
                    <a:pt x="385190" y="109538"/>
                  </a:moveTo>
                  <a:lnTo>
                    <a:pt x="385190" y="156496"/>
                  </a:lnTo>
                  <a:lnTo>
                    <a:pt x="0" y="156496"/>
                  </a:lnTo>
                  <a:lnTo>
                    <a:pt x="0" y="0"/>
                  </a:lnTo>
                </a:path>
              </a:pathLst>
            </a:custGeom>
            <a:noFill/>
            <a:ln w="28575"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1CCBCEA4-C9DA-089A-BD0C-3D31D088C646}"/>
                </a:ext>
              </a:extLst>
            </p:cNvPr>
            <p:cNvSpPr/>
            <p:nvPr/>
          </p:nvSpPr>
          <p:spPr>
            <a:xfrm>
              <a:off x="9657153" y="3133343"/>
              <a:ext cx="36629" cy="420909"/>
            </a:xfrm>
            <a:custGeom>
              <a:avLst/>
              <a:gdLst>
                <a:gd name="connsiteX0" fmla="*/ 36630 w 36629"/>
                <a:gd name="connsiteY0" fmla="*/ 0 h 420909"/>
                <a:gd name="connsiteX1" fmla="*/ 36630 w 36629"/>
                <a:gd name="connsiteY1" fmla="*/ 280130 h 420909"/>
                <a:gd name="connsiteX2" fmla="*/ 36630 w 36629"/>
                <a:gd name="connsiteY2" fmla="*/ 420910 h 420909"/>
              </a:gdLst>
              <a:ahLst/>
              <a:cxnLst>
                <a:cxn ang="0">
                  <a:pos x="connsiteX0" y="connsiteY0"/>
                </a:cxn>
                <a:cxn ang="0">
                  <a:pos x="connsiteX1" y="connsiteY1"/>
                </a:cxn>
                <a:cxn ang="0">
                  <a:pos x="connsiteX2" y="connsiteY2"/>
                </a:cxn>
              </a:cxnLst>
              <a:rect l="l" t="t" r="r" b="b"/>
              <a:pathLst>
                <a:path w="36629" h="420909">
                  <a:moveTo>
                    <a:pt x="36630" y="0"/>
                  </a:moveTo>
                  <a:cubicBezTo>
                    <a:pt x="14532" y="79439"/>
                    <a:pt x="-33379" y="210122"/>
                    <a:pt x="36630" y="280130"/>
                  </a:cubicBezTo>
                  <a:lnTo>
                    <a:pt x="36630" y="420910"/>
                  </a:lnTo>
                </a:path>
              </a:pathLst>
            </a:custGeom>
            <a:noFill/>
            <a:ln w="28575"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F534D65B-C69A-445E-3ECD-9E8B210C9305}"/>
                </a:ext>
              </a:extLst>
            </p:cNvPr>
            <p:cNvSpPr/>
            <p:nvPr/>
          </p:nvSpPr>
          <p:spPr>
            <a:xfrm>
              <a:off x="9308592" y="3133343"/>
              <a:ext cx="36629" cy="315848"/>
            </a:xfrm>
            <a:custGeom>
              <a:avLst/>
              <a:gdLst>
                <a:gd name="connsiteX0" fmla="*/ 0 w 36629"/>
                <a:gd name="connsiteY0" fmla="*/ 315849 h 315848"/>
                <a:gd name="connsiteX1" fmla="*/ 0 w 36629"/>
                <a:gd name="connsiteY1" fmla="*/ 280130 h 315848"/>
                <a:gd name="connsiteX2" fmla="*/ 0 w 36629"/>
                <a:gd name="connsiteY2" fmla="*/ 0 h 315848"/>
              </a:gdLst>
              <a:ahLst/>
              <a:cxnLst>
                <a:cxn ang="0">
                  <a:pos x="connsiteX0" y="connsiteY0"/>
                </a:cxn>
                <a:cxn ang="0">
                  <a:pos x="connsiteX1" y="connsiteY1"/>
                </a:cxn>
                <a:cxn ang="0">
                  <a:pos x="connsiteX2" y="connsiteY2"/>
                </a:cxn>
              </a:cxnLst>
              <a:rect l="l" t="t" r="r" b="b"/>
              <a:pathLst>
                <a:path w="36629" h="315848">
                  <a:moveTo>
                    <a:pt x="0" y="315849"/>
                  </a:moveTo>
                  <a:lnTo>
                    <a:pt x="0" y="280130"/>
                  </a:lnTo>
                  <a:cubicBezTo>
                    <a:pt x="70009" y="210122"/>
                    <a:pt x="22097" y="79534"/>
                    <a:pt x="0" y="0"/>
                  </a:cubicBezTo>
                </a:path>
              </a:pathLst>
            </a:custGeom>
            <a:noFill/>
            <a:ln w="28575"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CB3B2B8F-F1EA-5A47-7CA0-507F157E8F69}"/>
                </a:ext>
              </a:extLst>
            </p:cNvPr>
            <p:cNvSpPr/>
            <p:nvPr/>
          </p:nvSpPr>
          <p:spPr>
            <a:xfrm>
              <a:off x="9434798" y="3133343"/>
              <a:ext cx="132301" cy="192500"/>
            </a:xfrm>
            <a:custGeom>
              <a:avLst/>
              <a:gdLst>
                <a:gd name="connsiteX0" fmla="*/ 95 w 132301"/>
                <a:gd name="connsiteY0" fmla="*/ 0 h 192500"/>
                <a:gd name="connsiteX1" fmla="*/ 95 w 132301"/>
                <a:gd name="connsiteY1" fmla="*/ 19526 h 192500"/>
                <a:gd name="connsiteX2" fmla="*/ 66198 w 132301"/>
                <a:gd name="connsiteY2" fmla="*/ 192500 h 192500"/>
                <a:gd name="connsiteX3" fmla="*/ 132302 w 132301"/>
                <a:gd name="connsiteY3" fmla="*/ 19526 h 192500"/>
                <a:gd name="connsiteX4" fmla="*/ 132302 w 132301"/>
                <a:gd name="connsiteY4" fmla="*/ 0 h 192500"/>
                <a:gd name="connsiteX5" fmla="*/ 0 w 132301"/>
                <a:gd name="connsiteY5" fmla="*/ 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301" h="192500">
                  <a:moveTo>
                    <a:pt x="95" y="0"/>
                  </a:moveTo>
                  <a:lnTo>
                    <a:pt x="95" y="19526"/>
                  </a:lnTo>
                  <a:cubicBezTo>
                    <a:pt x="95" y="56579"/>
                    <a:pt x="29337" y="188881"/>
                    <a:pt x="66198" y="192500"/>
                  </a:cubicBezTo>
                  <a:cubicBezTo>
                    <a:pt x="103060" y="188881"/>
                    <a:pt x="132302" y="56579"/>
                    <a:pt x="132302" y="19526"/>
                  </a:cubicBezTo>
                  <a:lnTo>
                    <a:pt x="132302" y="0"/>
                  </a:lnTo>
                  <a:lnTo>
                    <a:pt x="0" y="0"/>
                  </a:lnTo>
                  <a:close/>
                </a:path>
              </a:pathLst>
            </a:custGeom>
            <a:noFill/>
            <a:ln w="28575"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AC3EA38D-8123-C07E-E348-A64293B36D8E}"/>
                </a:ext>
              </a:extLst>
            </p:cNvPr>
            <p:cNvSpPr/>
            <p:nvPr/>
          </p:nvSpPr>
          <p:spPr>
            <a:xfrm>
              <a:off x="9308592" y="3711034"/>
              <a:ext cx="385095" cy="70008"/>
            </a:xfrm>
            <a:custGeom>
              <a:avLst/>
              <a:gdLst>
                <a:gd name="connsiteX0" fmla="*/ 0 w 385095"/>
                <a:gd name="connsiteY0" fmla="*/ 0 h 70008"/>
                <a:gd name="connsiteX1" fmla="*/ 385096 w 385095"/>
                <a:gd name="connsiteY1" fmla="*/ 0 h 70008"/>
                <a:gd name="connsiteX2" fmla="*/ 385096 w 385095"/>
                <a:gd name="connsiteY2" fmla="*/ 70009 h 70008"/>
                <a:gd name="connsiteX3" fmla="*/ 0 w 385095"/>
                <a:gd name="connsiteY3" fmla="*/ 70009 h 70008"/>
                <a:gd name="connsiteX4" fmla="*/ 0 w 385095"/>
                <a:gd name="connsiteY4" fmla="*/ 0 h 70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5" h="70008">
                  <a:moveTo>
                    <a:pt x="0" y="0"/>
                  </a:moveTo>
                  <a:lnTo>
                    <a:pt x="385096" y="0"/>
                  </a:lnTo>
                  <a:lnTo>
                    <a:pt x="385096" y="70009"/>
                  </a:lnTo>
                  <a:lnTo>
                    <a:pt x="0" y="70009"/>
                  </a:lnTo>
                  <a:lnTo>
                    <a:pt x="0" y="0"/>
                  </a:lnTo>
                  <a:close/>
                </a:path>
              </a:pathLst>
            </a:custGeom>
            <a:noFill/>
            <a:ln w="28575"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960EBE25-EA07-ADBB-317D-E3565EF2F41E}"/>
                </a:ext>
              </a:extLst>
            </p:cNvPr>
            <p:cNvSpPr/>
            <p:nvPr/>
          </p:nvSpPr>
          <p:spPr>
            <a:xfrm>
              <a:off x="9501187" y="3921156"/>
              <a:ext cx="9525" cy="87534"/>
            </a:xfrm>
            <a:custGeom>
              <a:avLst/>
              <a:gdLst>
                <a:gd name="connsiteX0" fmla="*/ 0 w 9525"/>
                <a:gd name="connsiteY0" fmla="*/ 87535 h 87534"/>
                <a:gd name="connsiteX1" fmla="*/ 0 w 9525"/>
                <a:gd name="connsiteY1" fmla="*/ 0 h 87534"/>
              </a:gdLst>
              <a:ahLst/>
              <a:cxnLst>
                <a:cxn ang="0">
                  <a:pos x="connsiteX0" y="connsiteY0"/>
                </a:cxn>
                <a:cxn ang="0">
                  <a:pos x="connsiteX1" y="connsiteY1"/>
                </a:cxn>
              </a:cxnLst>
              <a:rect l="l" t="t" r="r" b="b"/>
              <a:pathLst>
                <a:path w="9525" h="87534">
                  <a:moveTo>
                    <a:pt x="0" y="87535"/>
                  </a:moveTo>
                  <a:lnTo>
                    <a:pt x="0" y="0"/>
                  </a:lnTo>
                </a:path>
              </a:pathLst>
            </a:custGeom>
            <a:noFill/>
            <a:ln w="28575"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B40E0F98-ECD5-CABD-1358-F10FB2D34923}"/>
                </a:ext>
              </a:extLst>
            </p:cNvPr>
            <p:cNvSpPr/>
            <p:nvPr/>
          </p:nvSpPr>
          <p:spPr>
            <a:xfrm>
              <a:off x="9256108" y="2819209"/>
              <a:ext cx="490347" cy="245233"/>
            </a:xfrm>
            <a:custGeom>
              <a:avLst/>
              <a:gdLst>
                <a:gd name="connsiteX0" fmla="*/ 18479 w 490347"/>
                <a:gd name="connsiteY0" fmla="*/ 0 h 245233"/>
                <a:gd name="connsiteX1" fmla="*/ 1 w 490347"/>
                <a:gd name="connsiteY1" fmla="*/ 35052 h 245233"/>
                <a:gd name="connsiteX2" fmla="*/ 39244 w 490347"/>
                <a:gd name="connsiteY2" fmla="*/ 77819 h 245233"/>
                <a:gd name="connsiteX3" fmla="*/ 287656 w 490347"/>
                <a:gd name="connsiteY3" fmla="*/ 240792 h 245233"/>
                <a:gd name="connsiteX4" fmla="*/ 450629 w 490347"/>
                <a:gd name="connsiteY4" fmla="*/ 77819 h 245233"/>
                <a:gd name="connsiteX5" fmla="*/ 490348 w 490347"/>
                <a:gd name="connsiteY5" fmla="*/ 35052 h 245233"/>
                <a:gd name="connsiteX6" fmla="*/ 472345 w 490347"/>
                <a:gd name="connsiteY6" fmla="*/ 571 h 24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347" h="245233">
                  <a:moveTo>
                    <a:pt x="18479" y="0"/>
                  </a:moveTo>
                  <a:cubicBezTo>
                    <a:pt x="6859" y="7906"/>
                    <a:pt x="-94" y="21050"/>
                    <a:pt x="1" y="35052"/>
                  </a:cubicBezTo>
                  <a:cubicBezTo>
                    <a:pt x="1" y="57340"/>
                    <a:pt x="17051" y="75819"/>
                    <a:pt x="39244" y="77819"/>
                  </a:cubicBezTo>
                  <a:cubicBezTo>
                    <a:pt x="62866" y="191452"/>
                    <a:pt x="174022" y="264414"/>
                    <a:pt x="287656" y="240792"/>
                  </a:cubicBezTo>
                  <a:cubicBezTo>
                    <a:pt x="369666" y="223742"/>
                    <a:pt x="433674" y="159734"/>
                    <a:pt x="450629" y="77819"/>
                  </a:cubicBezTo>
                  <a:cubicBezTo>
                    <a:pt x="472917" y="75914"/>
                    <a:pt x="490157" y="57436"/>
                    <a:pt x="490348" y="35052"/>
                  </a:cubicBezTo>
                  <a:cubicBezTo>
                    <a:pt x="490348" y="21336"/>
                    <a:pt x="483680" y="8382"/>
                    <a:pt x="472345" y="571"/>
                  </a:cubicBezTo>
                </a:path>
              </a:pathLst>
            </a:custGeom>
            <a:noFill/>
            <a:ln w="28575"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4E169C5B-2A3B-9DCD-1EEE-18D5872BCE74}"/>
                </a:ext>
              </a:extLst>
            </p:cNvPr>
            <p:cNvSpPr/>
            <p:nvPr/>
          </p:nvSpPr>
          <p:spPr>
            <a:xfrm>
              <a:off x="9448513" y="2943319"/>
              <a:ext cx="105061" cy="15930"/>
            </a:xfrm>
            <a:custGeom>
              <a:avLst/>
              <a:gdLst>
                <a:gd name="connsiteX0" fmla="*/ 105061 w 105061"/>
                <a:gd name="connsiteY0" fmla="*/ 0 h 15930"/>
                <a:gd name="connsiteX1" fmla="*/ 0 w 105061"/>
                <a:gd name="connsiteY1" fmla="*/ 0 h 15930"/>
              </a:gdLst>
              <a:ahLst/>
              <a:cxnLst>
                <a:cxn ang="0">
                  <a:pos x="connsiteX0" y="connsiteY0"/>
                </a:cxn>
                <a:cxn ang="0">
                  <a:pos x="connsiteX1" y="connsiteY1"/>
                </a:cxn>
              </a:cxnLst>
              <a:rect l="l" t="t" r="r" b="b"/>
              <a:pathLst>
                <a:path w="105061" h="15930">
                  <a:moveTo>
                    <a:pt x="105061" y="0"/>
                  </a:moveTo>
                  <a:cubicBezTo>
                    <a:pt x="73247" y="21241"/>
                    <a:pt x="31814" y="21241"/>
                    <a:pt x="0" y="0"/>
                  </a:cubicBezTo>
                </a:path>
              </a:pathLst>
            </a:custGeom>
            <a:noFill/>
            <a:ln w="28575"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896670A2-0879-B77D-3E04-7665B1173DFB}"/>
                </a:ext>
              </a:extLst>
            </p:cNvPr>
            <p:cNvSpPr/>
            <p:nvPr/>
          </p:nvSpPr>
          <p:spPr>
            <a:xfrm>
              <a:off x="9396031" y="2784157"/>
              <a:ext cx="52577" cy="52577"/>
            </a:xfrm>
            <a:custGeom>
              <a:avLst/>
              <a:gdLst>
                <a:gd name="connsiteX0" fmla="*/ 26289 w 52577"/>
                <a:gd name="connsiteY0" fmla="*/ 0 h 52577"/>
                <a:gd name="connsiteX1" fmla="*/ 0 w 52577"/>
                <a:gd name="connsiteY1" fmla="*/ 26289 h 52577"/>
                <a:gd name="connsiteX2" fmla="*/ 26289 w 52577"/>
                <a:gd name="connsiteY2" fmla="*/ 52578 h 52577"/>
                <a:gd name="connsiteX3" fmla="*/ 52578 w 52577"/>
                <a:gd name="connsiteY3" fmla="*/ 26289 h 52577"/>
                <a:gd name="connsiteX4" fmla="*/ 26289 w 52577"/>
                <a:gd name="connsiteY4" fmla="*/ 0 h 5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7" h="52577">
                  <a:moveTo>
                    <a:pt x="26289" y="0"/>
                  </a:moveTo>
                  <a:cubicBezTo>
                    <a:pt x="11811" y="0"/>
                    <a:pt x="0" y="11716"/>
                    <a:pt x="0" y="26289"/>
                  </a:cubicBezTo>
                  <a:cubicBezTo>
                    <a:pt x="0" y="40862"/>
                    <a:pt x="11716" y="52578"/>
                    <a:pt x="26289" y="52578"/>
                  </a:cubicBezTo>
                  <a:cubicBezTo>
                    <a:pt x="40767" y="52578"/>
                    <a:pt x="52578" y="40862"/>
                    <a:pt x="52578" y="26289"/>
                  </a:cubicBezTo>
                  <a:cubicBezTo>
                    <a:pt x="52578"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3" name="Vrije vorm: vorm 72">
              <a:extLst>
                <a:ext uri="{FF2B5EF4-FFF2-40B4-BE49-F238E27FC236}">
                  <a16:creationId xmlns:a16="http://schemas.microsoft.com/office/drawing/2014/main" id="{C9C86F85-EDF7-E1E3-2895-6F540902F6B8}"/>
                </a:ext>
              </a:extLst>
            </p:cNvPr>
            <p:cNvSpPr/>
            <p:nvPr/>
          </p:nvSpPr>
          <p:spPr>
            <a:xfrm>
              <a:off x="9553575" y="2784157"/>
              <a:ext cx="52482" cy="52482"/>
            </a:xfrm>
            <a:custGeom>
              <a:avLst/>
              <a:gdLst>
                <a:gd name="connsiteX0" fmla="*/ 26289 w 52482"/>
                <a:gd name="connsiteY0" fmla="*/ 0 h 52482"/>
                <a:gd name="connsiteX1" fmla="*/ 0 w 52482"/>
                <a:gd name="connsiteY1" fmla="*/ 26194 h 52482"/>
                <a:gd name="connsiteX2" fmla="*/ 26194 w 52482"/>
                <a:gd name="connsiteY2" fmla="*/ 52483 h 52482"/>
                <a:gd name="connsiteX3" fmla="*/ 52483 w 52482"/>
                <a:gd name="connsiteY3" fmla="*/ 26289 h 52482"/>
                <a:gd name="connsiteX4" fmla="*/ 52483 w 52482"/>
                <a:gd name="connsiteY4" fmla="*/ 26289 h 52482"/>
                <a:gd name="connsiteX5" fmla="*/ 26289 w 52482"/>
                <a:gd name="connsiteY5" fmla="*/ 0 h 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82" h="52482">
                  <a:moveTo>
                    <a:pt x="26289" y="0"/>
                  </a:moveTo>
                  <a:cubicBezTo>
                    <a:pt x="11811" y="0"/>
                    <a:pt x="0" y="11716"/>
                    <a:pt x="0" y="26194"/>
                  </a:cubicBezTo>
                  <a:cubicBezTo>
                    <a:pt x="0" y="40672"/>
                    <a:pt x="11716" y="52483"/>
                    <a:pt x="26194" y="52483"/>
                  </a:cubicBezTo>
                  <a:cubicBezTo>
                    <a:pt x="40672" y="52483"/>
                    <a:pt x="52483" y="40767"/>
                    <a:pt x="52483" y="26289"/>
                  </a:cubicBezTo>
                  <a:lnTo>
                    <a:pt x="52483" y="26289"/>
                  </a:lnTo>
                  <a:cubicBezTo>
                    <a:pt x="52483" y="11811"/>
                    <a:pt x="40767" y="0"/>
                    <a:pt x="26289" y="0"/>
                  </a:cubicBezTo>
                  <a:close/>
                </a:path>
              </a:pathLst>
            </a:custGeom>
            <a:solidFill>
              <a:srgbClr val="FA0F0E"/>
            </a:solidFill>
            <a:ln w="9525" cap="flat">
              <a:noFill/>
              <a:prstDash val="solid"/>
              <a:miter/>
            </a:ln>
          </p:spPr>
          <p:txBody>
            <a:bodyPr rtlCol="0" anchor="ctr"/>
            <a:lstStyle/>
            <a:p>
              <a:endParaRPr lang="nl-NL"/>
            </a:p>
          </p:txBody>
        </p:sp>
        <p:sp>
          <p:nvSpPr>
            <p:cNvPr id="74" name="Vrije vorm: vorm 73">
              <a:extLst>
                <a:ext uri="{FF2B5EF4-FFF2-40B4-BE49-F238E27FC236}">
                  <a16:creationId xmlns:a16="http://schemas.microsoft.com/office/drawing/2014/main" id="{13D82A33-576F-D881-5F30-5DD3FB639E9A}"/>
                </a:ext>
              </a:extLst>
            </p:cNvPr>
            <p:cNvSpPr/>
            <p:nvPr/>
          </p:nvSpPr>
          <p:spPr>
            <a:xfrm>
              <a:off x="9245188" y="2468010"/>
              <a:ext cx="512153" cy="351769"/>
            </a:xfrm>
            <a:custGeom>
              <a:avLst/>
              <a:gdLst>
                <a:gd name="connsiteX0" fmla="*/ 483170 w 512153"/>
                <a:gd name="connsiteY0" fmla="*/ 351770 h 351769"/>
                <a:gd name="connsiteX1" fmla="*/ 483170 w 512153"/>
                <a:gd name="connsiteY1" fmla="*/ 351770 h 351769"/>
                <a:gd name="connsiteX2" fmla="*/ 508031 w 512153"/>
                <a:gd name="connsiteY2" fmla="*/ 197846 h 351769"/>
                <a:gd name="connsiteX3" fmla="*/ 487171 w 512153"/>
                <a:gd name="connsiteY3" fmla="*/ 184797 h 351769"/>
                <a:gd name="connsiteX4" fmla="*/ 485457 w 512153"/>
                <a:gd name="connsiteY4" fmla="*/ 185273 h 351769"/>
                <a:gd name="connsiteX5" fmla="*/ 431069 w 512153"/>
                <a:gd name="connsiteY5" fmla="*/ 193655 h 351769"/>
                <a:gd name="connsiteX6" fmla="*/ 453167 w 512153"/>
                <a:gd name="connsiteY6" fmla="*/ 111168 h 351769"/>
                <a:gd name="connsiteX7" fmla="*/ 433450 w 512153"/>
                <a:gd name="connsiteY7" fmla="*/ 95643 h 351769"/>
                <a:gd name="connsiteX8" fmla="*/ 429354 w 512153"/>
                <a:gd name="connsiteY8" fmla="*/ 96595 h 351769"/>
                <a:gd name="connsiteX9" fmla="*/ 378586 w 512153"/>
                <a:gd name="connsiteY9" fmla="*/ 106025 h 351769"/>
                <a:gd name="connsiteX10" fmla="*/ 371633 w 512153"/>
                <a:gd name="connsiteY10" fmla="*/ 52780 h 351769"/>
                <a:gd name="connsiteX11" fmla="*/ 347630 w 512153"/>
                <a:gd name="connsiteY11" fmla="*/ 45065 h 351769"/>
                <a:gd name="connsiteX12" fmla="*/ 346011 w 512153"/>
                <a:gd name="connsiteY12" fmla="*/ 46017 h 351769"/>
                <a:gd name="connsiteX13" fmla="*/ 308577 w 512153"/>
                <a:gd name="connsiteY13" fmla="*/ 70973 h 351769"/>
                <a:gd name="connsiteX14" fmla="*/ 271049 w 512153"/>
                <a:gd name="connsiteY14" fmla="*/ 8489 h 351769"/>
                <a:gd name="connsiteX15" fmla="*/ 247046 w 512153"/>
                <a:gd name="connsiteY15" fmla="*/ 2488 h 351769"/>
                <a:gd name="connsiteX16" fmla="*/ 241045 w 512153"/>
                <a:gd name="connsiteY16" fmla="*/ 8489 h 351769"/>
                <a:gd name="connsiteX17" fmla="*/ 203516 w 512153"/>
                <a:gd name="connsiteY17" fmla="*/ 70973 h 351769"/>
                <a:gd name="connsiteX18" fmla="*/ 166083 w 512153"/>
                <a:gd name="connsiteY18" fmla="*/ 45922 h 351769"/>
                <a:gd name="connsiteX19" fmla="*/ 141413 w 512153"/>
                <a:gd name="connsiteY19" fmla="*/ 51066 h 351769"/>
                <a:gd name="connsiteX20" fmla="*/ 140461 w 512153"/>
                <a:gd name="connsiteY20" fmla="*/ 52685 h 351769"/>
                <a:gd name="connsiteX21" fmla="*/ 133508 w 512153"/>
                <a:gd name="connsiteY21" fmla="*/ 105930 h 351769"/>
                <a:gd name="connsiteX22" fmla="*/ 82739 w 512153"/>
                <a:gd name="connsiteY22" fmla="*/ 96500 h 351769"/>
                <a:gd name="connsiteX23" fmla="*/ 59974 w 512153"/>
                <a:gd name="connsiteY23" fmla="*/ 106882 h 351769"/>
                <a:gd name="connsiteX24" fmla="*/ 59022 w 512153"/>
                <a:gd name="connsiteY24" fmla="*/ 110978 h 351769"/>
                <a:gd name="connsiteX25" fmla="*/ 81025 w 512153"/>
                <a:gd name="connsiteY25" fmla="*/ 193464 h 351769"/>
                <a:gd name="connsiteX26" fmla="*/ 26637 w 512153"/>
                <a:gd name="connsiteY26" fmla="*/ 185082 h 351769"/>
                <a:gd name="connsiteX27" fmla="*/ 4539 w 512153"/>
                <a:gd name="connsiteY27" fmla="*/ 195941 h 351769"/>
                <a:gd name="connsiteX28" fmla="*/ 4063 w 512153"/>
                <a:gd name="connsiteY28" fmla="*/ 197655 h 351769"/>
                <a:gd name="connsiteX29" fmla="*/ 29685 w 512153"/>
                <a:gd name="connsiteY29" fmla="*/ 351008 h 351769"/>
                <a:gd name="connsiteX30" fmla="*/ 81120 w 512153"/>
                <a:gd name="connsiteY30" fmla="*/ 280999 h 351769"/>
                <a:gd name="connsiteX31" fmla="*/ 161701 w 512153"/>
                <a:gd name="connsiteY31" fmla="*/ 213372 h 351769"/>
                <a:gd name="connsiteX32" fmla="*/ 184371 w 512153"/>
                <a:gd name="connsiteY32" fmla="*/ 204418 h 351769"/>
                <a:gd name="connsiteX33" fmla="*/ 187229 w 512153"/>
                <a:gd name="connsiteY33" fmla="*/ 205942 h 351769"/>
                <a:gd name="connsiteX34" fmla="*/ 422020 w 512153"/>
                <a:gd name="connsiteY34" fmla="*/ 294334 h 351769"/>
                <a:gd name="connsiteX35" fmla="*/ 458882 w 512153"/>
                <a:gd name="connsiteY35" fmla="*/ 324624 h 351769"/>
                <a:gd name="connsiteX36" fmla="*/ 466407 w 512153"/>
                <a:gd name="connsiteY36" fmla="*/ 344055 h 351769"/>
                <a:gd name="connsiteX37" fmla="*/ 483552 w 512153"/>
                <a:gd name="connsiteY37" fmla="*/ 351675 h 35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2153" h="351769">
                  <a:moveTo>
                    <a:pt x="483170" y="351770"/>
                  </a:moveTo>
                  <a:lnTo>
                    <a:pt x="483170" y="351770"/>
                  </a:lnTo>
                  <a:cubicBezTo>
                    <a:pt x="509364" y="305002"/>
                    <a:pt x="518223" y="250519"/>
                    <a:pt x="508031" y="197846"/>
                  </a:cubicBezTo>
                  <a:cubicBezTo>
                    <a:pt x="505840" y="188511"/>
                    <a:pt x="496505" y="182606"/>
                    <a:pt x="487171" y="184797"/>
                  </a:cubicBezTo>
                  <a:cubicBezTo>
                    <a:pt x="486600" y="184892"/>
                    <a:pt x="486028" y="185082"/>
                    <a:pt x="485457" y="185273"/>
                  </a:cubicBezTo>
                  <a:cubicBezTo>
                    <a:pt x="467835" y="190702"/>
                    <a:pt x="449452" y="193560"/>
                    <a:pt x="431069" y="193655"/>
                  </a:cubicBezTo>
                  <a:cubicBezTo>
                    <a:pt x="446499" y="168985"/>
                    <a:pt x="454214" y="140315"/>
                    <a:pt x="453167" y="111168"/>
                  </a:cubicBezTo>
                  <a:cubicBezTo>
                    <a:pt x="452024" y="101453"/>
                    <a:pt x="443166" y="94500"/>
                    <a:pt x="433450" y="95643"/>
                  </a:cubicBezTo>
                  <a:cubicBezTo>
                    <a:pt x="432021" y="95833"/>
                    <a:pt x="430688" y="96119"/>
                    <a:pt x="429354" y="96595"/>
                  </a:cubicBezTo>
                  <a:cubicBezTo>
                    <a:pt x="412971" y="102310"/>
                    <a:pt x="395826" y="105453"/>
                    <a:pt x="378586" y="106025"/>
                  </a:cubicBezTo>
                  <a:cubicBezTo>
                    <a:pt x="382968" y="88023"/>
                    <a:pt x="380491" y="69068"/>
                    <a:pt x="371633" y="52780"/>
                  </a:cubicBezTo>
                  <a:cubicBezTo>
                    <a:pt x="367156" y="44017"/>
                    <a:pt x="356392" y="40588"/>
                    <a:pt x="347630" y="45065"/>
                  </a:cubicBezTo>
                  <a:cubicBezTo>
                    <a:pt x="347058" y="45351"/>
                    <a:pt x="346582" y="45636"/>
                    <a:pt x="346011" y="46017"/>
                  </a:cubicBezTo>
                  <a:lnTo>
                    <a:pt x="308577" y="70973"/>
                  </a:lnTo>
                  <a:lnTo>
                    <a:pt x="271049" y="8489"/>
                  </a:lnTo>
                  <a:cubicBezTo>
                    <a:pt x="266096" y="202"/>
                    <a:pt x="255332" y="-2465"/>
                    <a:pt x="247046" y="2488"/>
                  </a:cubicBezTo>
                  <a:cubicBezTo>
                    <a:pt x="244569" y="4012"/>
                    <a:pt x="242474" y="6012"/>
                    <a:pt x="241045" y="8489"/>
                  </a:cubicBezTo>
                  <a:lnTo>
                    <a:pt x="203516" y="70973"/>
                  </a:lnTo>
                  <a:lnTo>
                    <a:pt x="166083" y="45922"/>
                  </a:lnTo>
                  <a:cubicBezTo>
                    <a:pt x="157796" y="40493"/>
                    <a:pt x="146748" y="42874"/>
                    <a:pt x="141413" y="51066"/>
                  </a:cubicBezTo>
                  <a:cubicBezTo>
                    <a:pt x="141032" y="51542"/>
                    <a:pt x="140747" y="52113"/>
                    <a:pt x="140461" y="52685"/>
                  </a:cubicBezTo>
                  <a:cubicBezTo>
                    <a:pt x="131603" y="68973"/>
                    <a:pt x="129126" y="87927"/>
                    <a:pt x="133508" y="105930"/>
                  </a:cubicBezTo>
                  <a:cubicBezTo>
                    <a:pt x="116172" y="105358"/>
                    <a:pt x="99123" y="102120"/>
                    <a:pt x="82739" y="96500"/>
                  </a:cubicBezTo>
                  <a:cubicBezTo>
                    <a:pt x="73595" y="93071"/>
                    <a:pt x="63404" y="97738"/>
                    <a:pt x="59974" y="106882"/>
                  </a:cubicBezTo>
                  <a:cubicBezTo>
                    <a:pt x="59498" y="108216"/>
                    <a:pt x="59118" y="109549"/>
                    <a:pt x="59022" y="110978"/>
                  </a:cubicBezTo>
                  <a:cubicBezTo>
                    <a:pt x="57975" y="140029"/>
                    <a:pt x="65594" y="168795"/>
                    <a:pt x="81025" y="193464"/>
                  </a:cubicBezTo>
                  <a:cubicBezTo>
                    <a:pt x="62546" y="193369"/>
                    <a:pt x="44259" y="190512"/>
                    <a:pt x="26637" y="185082"/>
                  </a:cubicBezTo>
                  <a:cubicBezTo>
                    <a:pt x="17493" y="181939"/>
                    <a:pt x="7682" y="186797"/>
                    <a:pt x="4539" y="195941"/>
                  </a:cubicBezTo>
                  <a:cubicBezTo>
                    <a:pt x="4349" y="196512"/>
                    <a:pt x="4158" y="197084"/>
                    <a:pt x="4063" y="197655"/>
                  </a:cubicBezTo>
                  <a:cubicBezTo>
                    <a:pt x="-6129" y="250138"/>
                    <a:pt x="3015" y="304621"/>
                    <a:pt x="29685" y="351008"/>
                  </a:cubicBezTo>
                  <a:cubicBezTo>
                    <a:pt x="82168" y="351008"/>
                    <a:pt x="59308" y="282904"/>
                    <a:pt x="81120" y="280999"/>
                  </a:cubicBezTo>
                  <a:cubicBezTo>
                    <a:pt x="118553" y="275475"/>
                    <a:pt x="149700" y="249281"/>
                    <a:pt x="161701" y="213372"/>
                  </a:cubicBezTo>
                  <a:cubicBezTo>
                    <a:pt x="165512" y="204609"/>
                    <a:pt x="175608" y="200608"/>
                    <a:pt x="184371" y="204418"/>
                  </a:cubicBezTo>
                  <a:cubicBezTo>
                    <a:pt x="185324" y="204894"/>
                    <a:pt x="186276" y="205371"/>
                    <a:pt x="187229" y="205942"/>
                  </a:cubicBezTo>
                  <a:cubicBezTo>
                    <a:pt x="259333" y="249757"/>
                    <a:pt x="338962" y="279761"/>
                    <a:pt x="422020" y="294334"/>
                  </a:cubicBezTo>
                  <a:cubicBezTo>
                    <a:pt x="438784" y="297287"/>
                    <a:pt x="452691" y="308717"/>
                    <a:pt x="458882" y="324624"/>
                  </a:cubicBezTo>
                  <a:lnTo>
                    <a:pt x="466407" y="344055"/>
                  </a:lnTo>
                  <a:cubicBezTo>
                    <a:pt x="472598" y="345388"/>
                    <a:pt x="478408" y="347960"/>
                    <a:pt x="483552" y="351675"/>
                  </a:cubicBezTo>
                  <a:close/>
                </a:path>
              </a:pathLst>
            </a:custGeom>
            <a:noFill/>
            <a:ln w="28575"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B79A0F47-F4A1-A83B-D3F0-47750BA40CF8}"/>
                </a:ext>
              </a:extLst>
            </p:cNvPr>
            <p:cNvSpPr/>
            <p:nvPr/>
          </p:nvSpPr>
          <p:spPr>
            <a:xfrm>
              <a:off x="8156924" y="3587304"/>
              <a:ext cx="587597" cy="141446"/>
            </a:xfrm>
            <a:custGeom>
              <a:avLst/>
              <a:gdLst>
                <a:gd name="connsiteX0" fmla="*/ 587597 w 587597"/>
                <a:gd name="connsiteY0" fmla="*/ 115824 h 141446"/>
                <a:gd name="connsiteX1" fmla="*/ 587217 w 587597"/>
                <a:gd name="connsiteY1" fmla="*/ 116205 h 141446"/>
                <a:gd name="connsiteX2" fmla="*/ 379571 w 587597"/>
                <a:gd name="connsiteY2" fmla="*/ 141446 h 141446"/>
                <a:gd name="connsiteX3" fmla="*/ 0 w 587597"/>
                <a:gd name="connsiteY3" fmla="*/ 0 h 141446"/>
              </a:gdLst>
              <a:ahLst/>
              <a:cxnLst>
                <a:cxn ang="0">
                  <a:pos x="connsiteX0" y="connsiteY0"/>
                </a:cxn>
                <a:cxn ang="0">
                  <a:pos x="connsiteX1" y="connsiteY1"/>
                </a:cxn>
                <a:cxn ang="0">
                  <a:pos x="connsiteX2" y="connsiteY2"/>
                </a:cxn>
                <a:cxn ang="0">
                  <a:pos x="connsiteX3" y="connsiteY3"/>
                </a:cxn>
              </a:cxnLst>
              <a:rect l="l" t="t" r="r" b="b"/>
              <a:pathLst>
                <a:path w="587597" h="141446">
                  <a:moveTo>
                    <a:pt x="587597" y="115824"/>
                  </a:moveTo>
                  <a:lnTo>
                    <a:pt x="587217" y="116205"/>
                  </a:lnTo>
                  <a:cubicBezTo>
                    <a:pt x="518922" y="131159"/>
                    <a:pt x="449389" y="139541"/>
                    <a:pt x="379571" y="141446"/>
                  </a:cubicBezTo>
                  <a:cubicBezTo>
                    <a:pt x="245173" y="141446"/>
                    <a:pt x="113443" y="79439"/>
                    <a:pt x="0" y="0"/>
                  </a:cubicBezTo>
                </a:path>
              </a:pathLst>
            </a:custGeom>
            <a:noFill/>
            <a:ln w="28575"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4BC98309-DB83-75BC-4B18-FD53394D7D78}"/>
                </a:ext>
              </a:extLst>
            </p:cNvPr>
            <p:cNvSpPr/>
            <p:nvPr/>
          </p:nvSpPr>
          <p:spPr>
            <a:xfrm>
              <a:off x="8836247" y="3454240"/>
              <a:ext cx="1999963" cy="264536"/>
            </a:xfrm>
            <a:custGeom>
              <a:avLst/>
              <a:gdLst>
                <a:gd name="connsiteX0" fmla="*/ 0 w 1999963"/>
                <a:gd name="connsiteY0" fmla="*/ 223933 h 264536"/>
                <a:gd name="connsiteX1" fmla="*/ 437293 w 1999963"/>
                <a:gd name="connsiteY1" fmla="*/ 98965 h 264536"/>
                <a:gd name="connsiteX2" fmla="*/ 1302544 w 1999963"/>
                <a:gd name="connsiteY2" fmla="*/ 255842 h 264536"/>
                <a:gd name="connsiteX3" fmla="*/ 1754886 w 1999963"/>
                <a:gd name="connsiteY3" fmla="*/ 100108 h 264536"/>
                <a:gd name="connsiteX4" fmla="*/ 1999964 w 1999963"/>
                <a:gd name="connsiteY4" fmla="*/ 0 h 264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963" h="264536">
                  <a:moveTo>
                    <a:pt x="0" y="223933"/>
                  </a:moveTo>
                  <a:cubicBezTo>
                    <a:pt x="161830" y="174308"/>
                    <a:pt x="264128" y="98965"/>
                    <a:pt x="437293" y="98965"/>
                  </a:cubicBezTo>
                  <a:cubicBezTo>
                    <a:pt x="688657" y="98965"/>
                    <a:pt x="913448" y="309277"/>
                    <a:pt x="1302544" y="255842"/>
                  </a:cubicBezTo>
                  <a:cubicBezTo>
                    <a:pt x="1455706" y="234982"/>
                    <a:pt x="1615250" y="163163"/>
                    <a:pt x="1754886" y="100108"/>
                  </a:cubicBezTo>
                  <a:cubicBezTo>
                    <a:pt x="1834801" y="62484"/>
                    <a:pt x="1916620" y="29051"/>
                    <a:pt x="1999964" y="0"/>
                  </a:cubicBezTo>
                </a:path>
              </a:pathLst>
            </a:custGeom>
            <a:noFill/>
            <a:ln w="28575"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E54EC91B-7F1B-EAC7-7BD4-56B33B885BE4}"/>
                </a:ext>
              </a:extLst>
            </p:cNvPr>
            <p:cNvSpPr/>
            <p:nvPr/>
          </p:nvSpPr>
          <p:spPr>
            <a:xfrm>
              <a:off x="8157019" y="3343750"/>
              <a:ext cx="2679287" cy="279844"/>
            </a:xfrm>
            <a:custGeom>
              <a:avLst/>
              <a:gdLst>
                <a:gd name="connsiteX0" fmla="*/ 2679287 w 2679287"/>
                <a:gd name="connsiteY0" fmla="*/ 0 h 279844"/>
                <a:gd name="connsiteX1" fmla="*/ 2391156 w 2679287"/>
                <a:gd name="connsiteY1" fmla="*/ 114871 h 279844"/>
                <a:gd name="connsiteX2" fmla="*/ 1967103 w 2679287"/>
                <a:gd name="connsiteY2" fmla="*/ 262318 h 279844"/>
                <a:gd name="connsiteX3" fmla="*/ 1456277 w 2679287"/>
                <a:gd name="connsiteY3" fmla="*/ 182499 h 279844"/>
                <a:gd name="connsiteX4" fmla="*/ 1116616 w 2679287"/>
                <a:gd name="connsiteY4" fmla="*/ 104394 h 279844"/>
                <a:gd name="connsiteX5" fmla="*/ 782574 w 2679287"/>
                <a:gd name="connsiteY5" fmla="*/ 184213 h 279844"/>
                <a:gd name="connsiteX6" fmla="*/ 379190 w 2679287"/>
                <a:gd name="connsiteY6" fmla="*/ 279844 h 279844"/>
                <a:gd name="connsiteX7" fmla="*/ 0 w 2679287"/>
                <a:gd name="connsiteY7" fmla="*/ 111919 h 27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9287" h="279844">
                  <a:moveTo>
                    <a:pt x="2679287" y="0"/>
                  </a:moveTo>
                  <a:cubicBezTo>
                    <a:pt x="2580799" y="31813"/>
                    <a:pt x="2484501" y="70104"/>
                    <a:pt x="2391156" y="114871"/>
                  </a:cubicBezTo>
                  <a:cubicBezTo>
                    <a:pt x="2257901" y="175069"/>
                    <a:pt x="2109597" y="241935"/>
                    <a:pt x="1967103" y="262318"/>
                  </a:cubicBezTo>
                  <a:cubicBezTo>
                    <a:pt x="1774984" y="289846"/>
                    <a:pt x="1627441" y="243268"/>
                    <a:pt x="1456277" y="182499"/>
                  </a:cubicBezTo>
                  <a:cubicBezTo>
                    <a:pt x="1345026" y="142970"/>
                    <a:pt x="1235202" y="104394"/>
                    <a:pt x="1116616" y="104394"/>
                  </a:cubicBezTo>
                  <a:cubicBezTo>
                    <a:pt x="980027" y="104394"/>
                    <a:pt x="884111" y="143256"/>
                    <a:pt x="782574" y="184213"/>
                  </a:cubicBezTo>
                  <a:cubicBezTo>
                    <a:pt x="660178" y="234220"/>
                    <a:pt x="530828" y="279844"/>
                    <a:pt x="379190" y="279844"/>
                  </a:cubicBezTo>
                  <a:cubicBezTo>
                    <a:pt x="246126" y="279844"/>
                    <a:pt x="111347" y="201739"/>
                    <a:pt x="0" y="111919"/>
                  </a:cubicBezTo>
                </a:path>
              </a:pathLst>
            </a:custGeom>
            <a:noFill/>
            <a:ln w="28575" cap="rnd">
              <a:solidFill>
                <a:srgbClr val="FA0F0E"/>
              </a:solidFill>
              <a:prstDash val="solid"/>
              <a:round/>
            </a:ln>
          </p:spPr>
          <p:txBody>
            <a:bodyPr rtlCol="0" anchor="ctr"/>
            <a:lstStyle/>
            <a:p>
              <a:endParaRPr lang="nl-NL"/>
            </a:p>
          </p:txBody>
        </p:sp>
        <p:sp>
          <p:nvSpPr>
            <p:cNvPr id="78" name="Vrije vorm: vorm 77">
              <a:extLst>
                <a:ext uri="{FF2B5EF4-FFF2-40B4-BE49-F238E27FC236}">
                  <a16:creationId xmlns:a16="http://schemas.microsoft.com/office/drawing/2014/main" id="{73D85F8B-4640-0661-BA0A-E07D26BAC1A9}"/>
                </a:ext>
              </a:extLst>
            </p:cNvPr>
            <p:cNvSpPr/>
            <p:nvPr/>
          </p:nvSpPr>
          <p:spPr>
            <a:xfrm>
              <a:off x="10076211" y="3675030"/>
              <a:ext cx="214883" cy="158591"/>
            </a:xfrm>
            <a:custGeom>
              <a:avLst/>
              <a:gdLst>
                <a:gd name="connsiteX0" fmla="*/ 214884 w 214883"/>
                <a:gd name="connsiteY0" fmla="*/ 0 h 158591"/>
                <a:gd name="connsiteX1" fmla="*/ 214503 w 214883"/>
                <a:gd name="connsiteY1" fmla="*/ 0 h 158591"/>
                <a:gd name="connsiteX2" fmla="*/ 104584 w 214883"/>
                <a:gd name="connsiteY2" fmla="*/ 158591 h 158591"/>
                <a:gd name="connsiteX3" fmla="*/ 0 w 214883"/>
                <a:gd name="connsiteY3" fmla="*/ 80105 h 158591"/>
                <a:gd name="connsiteX4" fmla="*/ 10477 w 214883"/>
                <a:gd name="connsiteY4" fmla="*/ 40862 h 15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83" h="158591">
                  <a:moveTo>
                    <a:pt x="214884" y="0"/>
                  </a:moveTo>
                  <a:lnTo>
                    <a:pt x="214503" y="0"/>
                  </a:lnTo>
                  <a:cubicBezTo>
                    <a:pt x="155257" y="33052"/>
                    <a:pt x="114681" y="91535"/>
                    <a:pt x="104584" y="158591"/>
                  </a:cubicBezTo>
                  <a:lnTo>
                    <a:pt x="0" y="80105"/>
                  </a:lnTo>
                  <a:cubicBezTo>
                    <a:pt x="2286" y="66770"/>
                    <a:pt x="5810" y="53626"/>
                    <a:pt x="10477" y="40862"/>
                  </a:cubicBezTo>
                </a:path>
              </a:pathLst>
            </a:custGeom>
            <a:noFill/>
            <a:ln w="28575" cap="rnd">
              <a:solidFill>
                <a:srgbClr val="FA0F0E"/>
              </a:solidFill>
              <a:prstDash val="solid"/>
              <a:round/>
            </a:ln>
          </p:spPr>
          <p:txBody>
            <a:bodyPr rtlCol="0" anchor="ctr"/>
            <a:lstStyle/>
            <a:p>
              <a:endParaRPr lang="nl-NL"/>
            </a:p>
          </p:txBody>
        </p:sp>
        <p:sp>
          <p:nvSpPr>
            <p:cNvPr id="79" name="Vrije vorm: vorm 78">
              <a:extLst>
                <a:ext uri="{FF2B5EF4-FFF2-40B4-BE49-F238E27FC236}">
                  <a16:creationId xmlns:a16="http://schemas.microsoft.com/office/drawing/2014/main" id="{E2AFD1E1-3F2F-D7DA-5C09-66091C5F17F2}"/>
                </a:ext>
              </a:extLst>
            </p:cNvPr>
            <p:cNvSpPr/>
            <p:nvPr/>
          </p:nvSpPr>
          <p:spPr>
            <a:xfrm>
              <a:off x="9746265" y="2257900"/>
              <a:ext cx="246793" cy="217169"/>
            </a:xfrm>
            <a:custGeom>
              <a:avLst/>
              <a:gdLst>
                <a:gd name="connsiteX0" fmla="*/ 246698 w 246793"/>
                <a:gd name="connsiteY0" fmla="*/ 113919 h 217169"/>
                <a:gd name="connsiteX1" fmla="*/ 64484 w 246793"/>
                <a:gd name="connsiteY1" fmla="*/ 217170 h 217169"/>
                <a:gd name="connsiteX2" fmla="*/ 0 w 246793"/>
                <a:gd name="connsiteY2" fmla="*/ 103251 h 217169"/>
                <a:gd name="connsiteX3" fmla="*/ 182213 w 246793"/>
                <a:gd name="connsiteY3" fmla="*/ 0 h 217169"/>
                <a:gd name="connsiteX4" fmla="*/ 246793 w 246793"/>
                <a:gd name="connsiteY4" fmla="*/ 113919 h 217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93" h="217169">
                  <a:moveTo>
                    <a:pt x="246698" y="113919"/>
                  </a:moveTo>
                  <a:cubicBezTo>
                    <a:pt x="206979" y="176594"/>
                    <a:pt x="138684" y="215265"/>
                    <a:pt x="64484" y="217170"/>
                  </a:cubicBezTo>
                  <a:lnTo>
                    <a:pt x="0" y="103251"/>
                  </a:lnTo>
                  <a:cubicBezTo>
                    <a:pt x="74105" y="101346"/>
                    <a:pt x="142494" y="62579"/>
                    <a:pt x="182213" y="0"/>
                  </a:cubicBezTo>
                  <a:lnTo>
                    <a:pt x="246793" y="113919"/>
                  </a:lnTo>
                  <a:close/>
                </a:path>
              </a:pathLst>
            </a:custGeom>
            <a:noFill/>
            <a:ln w="28575" cap="rnd">
              <a:solidFill>
                <a:srgbClr val="FA0F0E"/>
              </a:solidFill>
              <a:prstDash val="solid"/>
              <a:round/>
            </a:ln>
          </p:spPr>
          <p:txBody>
            <a:bodyPr rtlCol="0" anchor="ctr"/>
            <a:lstStyle/>
            <a:p>
              <a:endParaRPr lang="nl-NL"/>
            </a:p>
          </p:txBody>
        </p:sp>
        <p:sp>
          <p:nvSpPr>
            <p:cNvPr id="80" name="Vrije vorm: vorm 79">
              <a:extLst>
                <a:ext uri="{FF2B5EF4-FFF2-40B4-BE49-F238E27FC236}">
                  <a16:creationId xmlns:a16="http://schemas.microsoft.com/office/drawing/2014/main" id="{E8DF2736-BA0A-4016-812A-A12485F125ED}"/>
                </a:ext>
              </a:extLst>
            </p:cNvPr>
            <p:cNvSpPr/>
            <p:nvPr/>
          </p:nvSpPr>
          <p:spPr>
            <a:xfrm>
              <a:off x="9278302" y="2047874"/>
              <a:ext cx="170341" cy="223837"/>
            </a:xfrm>
            <a:custGeom>
              <a:avLst/>
              <a:gdLst>
                <a:gd name="connsiteX0" fmla="*/ 155543 w 170341"/>
                <a:gd name="connsiteY0" fmla="*/ 16002 h 223837"/>
                <a:gd name="connsiteX1" fmla="*/ 129921 w 170341"/>
                <a:gd name="connsiteY1" fmla="*/ 223838 h 223837"/>
                <a:gd name="connsiteX2" fmla="*/ 0 w 170341"/>
                <a:gd name="connsiteY2" fmla="*/ 207836 h 223837"/>
                <a:gd name="connsiteX3" fmla="*/ 25622 w 170341"/>
                <a:gd name="connsiteY3" fmla="*/ 0 h 223837"/>
                <a:gd name="connsiteX4" fmla="*/ 155543 w 170341"/>
                <a:gd name="connsiteY4" fmla="*/ 16002 h 223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41" h="223837">
                  <a:moveTo>
                    <a:pt x="155543" y="16002"/>
                  </a:moveTo>
                  <a:cubicBezTo>
                    <a:pt x="182118" y="85249"/>
                    <a:pt x="172498" y="163163"/>
                    <a:pt x="129921" y="223838"/>
                  </a:cubicBezTo>
                  <a:lnTo>
                    <a:pt x="0" y="207836"/>
                  </a:lnTo>
                  <a:cubicBezTo>
                    <a:pt x="42672" y="147161"/>
                    <a:pt x="52293" y="69247"/>
                    <a:pt x="25622" y="0"/>
                  </a:cubicBezTo>
                  <a:lnTo>
                    <a:pt x="155543" y="16002"/>
                  </a:lnTo>
                  <a:close/>
                </a:path>
              </a:pathLst>
            </a:custGeom>
            <a:noFill/>
            <a:ln w="28575" cap="rnd">
              <a:solidFill>
                <a:srgbClr val="FA0F0E"/>
              </a:solidFill>
              <a:prstDash val="solid"/>
              <a:round/>
            </a:ln>
          </p:spPr>
          <p:txBody>
            <a:bodyPr rtlCol="0" anchor="ctr"/>
            <a:lstStyle/>
            <a:p>
              <a:endParaRPr lang="nl-NL"/>
            </a:p>
          </p:txBody>
        </p:sp>
        <p:sp>
          <p:nvSpPr>
            <p:cNvPr id="81" name="Vrije vorm: vorm 80">
              <a:extLst>
                <a:ext uri="{FF2B5EF4-FFF2-40B4-BE49-F238E27FC236}">
                  <a16:creationId xmlns:a16="http://schemas.microsoft.com/office/drawing/2014/main" id="{316C034E-2D8B-064C-CCE6-3A795C207590}"/>
                </a:ext>
              </a:extLst>
            </p:cNvPr>
            <p:cNvSpPr/>
            <p:nvPr/>
          </p:nvSpPr>
          <p:spPr>
            <a:xfrm>
              <a:off x="8795347" y="2433160"/>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597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242" y="71247"/>
                    <a:pt x="132721" y="148019"/>
                    <a:pt x="180536" y="204597"/>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2" name="Vrije vorm: vorm 81">
              <a:extLst>
                <a:ext uri="{FF2B5EF4-FFF2-40B4-BE49-F238E27FC236}">
                  <a16:creationId xmlns:a16="http://schemas.microsoft.com/office/drawing/2014/main" id="{BDC2CF16-13AB-D493-4D27-3D63A479533A}"/>
                </a:ext>
              </a:extLst>
            </p:cNvPr>
            <p:cNvSpPr/>
            <p:nvPr/>
          </p:nvSpPr>
          <p:spPr>
            <a:xfrm>
              <a:off x="10563569" y="4096416"/>
              <a:ext cx="180535" cy="232124"/>
            </a:xfrm>
            <a:custGeom>
              <a:avLst/>
              <a:gdLst>
                <a:gd name="connsiteX0" fmla="*/ 52520 w 180535"/>
                <a:gd name="connsiteY0" fmla="*/ 232124 h 232124"/>
                <a:gd name="connsiteX1" fmla="*/ 8514 w 180535"/>
                <a:gd name="connsiteY1" fmla="*/ 27527 h 232124"/>
                <a:gd name="connsiteX2" fmla="*/ 136530 w 180535"/>
                <a:gd name="connsiteY2" fmla="*/ 0 h 232124"/>
                <a:gd name="connsiteX3" fmla="*/ 180536 w 180535"/>
                <a:gd name="connsiteY3" fmla="*/ 204788 h 232124"/>
                <a:gd name="connsiteX4" fmla="*/ 52520 w 180535"/>
                <a:gd name="connsiteY4" fmla="*/ 232124 h 232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5" h="232124">
                  <a:moveTo>
                    <a:pt x="52520" y="232124"/>
                  </a:moveTo>
                  <a:cubicBezTo>
                    <a:pt x="4704" y="175450"/>
                    <a:pt x="-11774" y="98774"/>
                    <a:pt x="8514" y="27527"/>
                  </a:cubicBezTo>
                  <a:lnTo>
                    <a:pt x="136530" y="0"/>
                  </a:lnTo>
                  <a:cubicBezTo>
                    <a:pt x="116147" y="71342"/>
                    <a:pt x="132625" y="148114"/>
                    <a:pt x="180536" y="204788"/>
                  </a:cubicBezTo>
                  <a:lnTo>
                    <a:pt x="52520" y="232124"/>
                  </a:lnTo>
                  <a:close/>
                </a:path>
              </a:pathLst>
            </a:custGeom>
            <a:noFill/>
            <a:ln w="28575" cap="rnd">
              <a:solidFill>
                <a:srgbClr val="FA0F0E"/>
              </a:solidFill>
              <a:prstDash val="solid"/>
              <a:round/>
            </a:ln>
          </p:spPr>
          <p:txBody>
            <a:bodyPr rtlCol="0" anchor="ctr"/>
            <a:lstStyle/>
            <a:p>
              <a:endParaRPr lang="nl-NL"/>
            </a:p>
          </p:txBody>
        </p:sp>
        <p:sp>
          <p:nvSpPr>
            <p:cNvPr id="83" name="Vrije vorm: vorm 82">
              <a:extLst>
                <a:ext uri="{FF2B5EF4-FFF2-40B4-BE49-F238E27FC236}">
                  <a16:creationId xmlns:a16="http://schemas.microsoft.com/office/drawing/2014/main" id="{67E840C7-D6C3-CAEB-0BC5-B49F1AE5EEC7}"/>
                </a:ext>
              </a:extLst>
            </p:cNvPr>
            <p:cNvSpPr/>
            <p:nvPr/>
          </p:nvSpPr>
          <p:spPr>
            <a:xfrm>
              <a:off x="8657844" y="4113751"/>
              <a:ext cx="230409" cy="246030"/>
            </a:xfrm>
            <a:custGeom>
              <a:avLst/>
              <a:gdLst>
                <a:gd name="connsiteX0" fmla="*/ 104775 w 230409"/>
                <a:gd name="connsiteY0" fmla="*/ 0 h 246030"/>
                <a:gd name="connsiteX1" fmla="*/ 230410 w 230409"/>
                <a:gd name="connsiteY1" fmla="*/ 167545 h 246030"/>
                <a:gd name="connsiteX2" fmla="*/ 125730 w 230409"/>
                <a:gd name="connsiteY2" fmla="*/ 246031 h 246030"/>
                <a:gd name="connsiteX3" fmla="*/ 0 w 230409"/>
                <a:gd name="connsiteY3" fmla="*/ 78486 h 246030"/>
                <a:gd name="connsiteX4" fmla="*/ 104680 w 230409"/>
                <a:gd name="connsiteY4" fmla="*/ 0 h 24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09" h="246030">
                  <a:moveTo>
                    <a:pt x="104775" y="0"/>
                  </a:moveTo>
                  <a:cubicBezTo>
                    <a:pt x="171926" y="31433"/>
                    <a:pt x="219075" y="94202"/>
                    <a:pt x="230410" y="167545"/>
                  </a:cubicBezTo>
                  <a:lnTo>
                    <a:pt x="125730" y="246031"/>
                  </a:lnTo>
                  <a:cubicBezTo>
                    <a:pt x="114395" y="172688"/>
                    <a:pt x="67246" y="109918"/>
                    <a:pt x="0" y="78486"/>
                  </a:cubicBezTo>
                  <a:lnTo>
                    <a:pt x="104680" y="0"/>
                  </a:lnTo>
                  <a:close/>
                </a:path>
              </a:pathLst>
            </a:custGeom>
            <a:noFill/>
            <a:ln w="28575" cap="rnd">
              <a:solidFill>
                <a:srgbClr val="FA0F0E"/>
              </a:solidFill>
              <a:prstDash val="solid"/>
              <a:round/>
            </a:ln>
          </p:spPr>
          <p:txBody>
            <a:bodyPr rtlCol="0" anchor="ctr"/>
            <a:lstStyle/>
            <a:p>
              <a:endParaRPr lang="nl-NL"/>
            </a:p>
          </p:txBody>
        </p:sp>
        <p:sp>
          <p:nvSpPr>
            <p:cNvPr id="84" name="Vrije vorm: vorm 83">
              <a:extLst>
                <a:ext uri="{FF2B5EF4-FFF2-40B4-BE49-F238E27FC236}">
                  <a16:creationId xmlns:a16="http://schemas.microsoft.com/office/drawing/2014/main" id="{38068B7B-7E89-0331-22CD-B971631EA7E0}"/>
                </a:ext>
              </a:extLst>
            </p:cNvPr>
            <p:cNvSpPr/>
            <p:nvPr/>
          </p:nvSpPr>
          <p:spPr>
            <a:xfrm>
              <a:off x="10038969" y="4096225"/>
              <a:ext cx="232409" cy="245554"/>
            </a:xfrm>
            <a:custGeom>
              <a:avLst/>
              <a:gdLst>
                <a:gd name="connsiteX0" fmla="*/ 102870 w 232409"/>
                <a:gd name="connsiteY0" fmla="*/ 0 h 245554"/>
                <a:gd name="connsiteX1" fmla="*/ 232410 w 232409"/>
                <a:gd name="connsiteY1" fmla="*/ 164592 h 245554"/>
                <a:gd name="connsiteX2" fmla="*/ 129540 w 232409"/>
                <a:gd name="connsiteY2" fmla="*/ 245554 h 245554"/>
                <a:gd name="connsiteX3" fmla="*/ 0 w 232409"/>
                <a:gd name="connsiteY3" fmla="*/ 80963 h 245554"/>
                <a:gd name="connsiteX4" fmla="*/ 102870 w 232409"/>
                <a:gd name="connsiteY4" fmla="*/ 0 h 245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9" h="245554">
                  <a:moveTo>
                    <a:pt x="102870" y="0"/>
                  </a:moveTo>
                  <a:cubicBezTo>
                    <a:pt x="170783" y="29813"/>
                    <a:pt x="219360" y="91535"/>
                    <a:pt x="232410" y="164592"/>
                  </a:cubicBezTo>
                  <a:lnTo>
                    <a:pt x="129540" y="245554"/>
                  </a:lnTo>
                  <a:cubicBezTo>
                    <a:pt x="116491" y="172498"/>
                    <a:pt x="67913" y="110871"/>
                    <a:pt x="0" y="80963"/>
                  </a:cubicBezTo>
                  <a:lnTo>
                    <a:pt x="102870" y="0"/>
                  </a:lnTo>
                  <a:close/>
                </a:path>
              </a:pathLst>
            </a:custGeom>
            <a:noFill/>
            <a:ln w="28575" cap="rnd">
              <a:solidFill>
                <a:srgbClr val="FA0F0E"/>
              </a:solidFill>
              <a:prstDash val="solid"/>
              <a:round/>
            </a:ln>
          </p:spPr>
          <p:txBody>
            <a:bodyPr rtlCol="0" anchor="ctr"/>
            <a:lstStyle/>
            <a:p>
              <a:endParaRPr lang="nl-NL"/>
            </a:p>
          </p:txBody>
        </p:sp>
        <p:sp>
          <p:nvSpPr>
            <p:cNvPr id="85" name="Vrije vorm: vorm 84">
              <a:extLst>
                <a:ext uri="{FF2B5EF4-FFF2-40B4-BE49-F238E27FC236}">
                  <a16:creationId xmlns:a16="http://schemas.microsoft.com/office/drawing/2014/main" id="{66FC2C33-C50B-DA8C-3CA3-34C2504AF7B4}"/>
                </a:ext>
              </a:extLst>
            </p:cNvPr>
            <p:cNvSpPr/>
            <p:nvPr/>
          </p:nvSpPr>
          <p:spPr>
            <a:xfrm>
              <a:off x="8202834" y="3992784"/>
              <a:ext cx="227171" cy="246697"/>
            </a:xfrm>
            <a:custGeom>
              <a:avLst/>
              <a:gdLst>
                <a:gd name="connsiteX0" fmla="*/ 0 w 227171"/>
                <a:gd name="connsiteY0" fmla="*/ 74867 h 246697"/>
                <a:gd name="connsiteX1" fmla="*/ 119825 w 227171"/>
                <a:gd name="connsiteY1" fmla="*/ 246697 h 246697"/>
                <a:gd name="connsiteX2" fmla="*/ 227171 w 227171"/>
                <a:gd name="connsiteY2" fmla="*/ 171831 h 246697"/>
                <a:gd name="connsiteX3" fmla="*/ 107347 w 227171"/>
                <a:gd name="connsiteY3" fmla="*/ 0 h 246697"/>
                <a:gd name="connsiteX4" fmla="*/ 0 w 227171"/>
                <a:gd name="connsiteY4" fmla="*/ 74867 h 24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1" h="246697">
                  <a:moveTo>
                    <a:pt x="0" y="74867"/>
                  </a:moveTo>
                  <a:cubicBezTo>
                    <a:pt x="8763" y="148495"/>
                    <a:pt x="53721" y="212979"/>
                    <a:pt x="119825" y="246697"/>
                  </a:cubicBezTo>
                  <a:lnTo>
                    <a:pt x="227171" y="171831"/>
                  </a:lnTo>
                  <a:cubicBezTo>
                    <a:pt x="161068" y="138113"/>
                    <a:pt x="116205" y="73723"/>
                    <a:pt x="107347" y="0"/>
                  </a:cubicBezTo>
                  <a:lnTo>
                    <a:pt x="0" y="74867"/>
                  </a:lnTo>
                  <a:close/>
                </a:path>
              </a:pathLst>
            </a:custGeom>
            <a:noFill/>
            <a:ln w="28575" cap="rnd">
              <a:solidFill>
                <a:srgbClr val="FA0F0E"/>
              </a:solidFill>
              <a:prstDash val="solid"/>
              <a:round/>
            </a:ln>
          </p:spPr>
          <p:txBody>
            <a:bodyPr rtlCol="0" anchor="ctr"/>
            <a:lstStyle/>
            <a:p>
              <a:endParaRPr lang="nl-NL"/>
            </a:p>
          </p:txBody>
        </p:sp>
        <p:sp>
          <p:nvSpPr>
            <p:cNvPr id="86" name="Vrije vorm: vorm 85">
              <a:extLst>
                <a:ext uri="{FF2B5EF4-FFF2-40B4-BE49-F238E27FC236}">
                  <a16:creationId xmlns:a16="http://schemas.microsoft.com/office/drawing/2014/main" id="{3BFDCEF5-7D7D-0D21-3FF8-43ECDABD2F5D}"/>
                </a:ext>
              </a:extLst>
            </p:cNvPr>
            <p:cNvSpPr/>
            <p:nvPr/>
          </p:nvSpPr>
          <p:spPr>
            <a:xfrm>
              <a:off x="8380666" y="2923222"/>
              <a:ext cx="220694" cy="167110"/>
            </a:xfrm>
            <a:custGeom>
              <a:avLst/>
              <a:gdLst>
                <a:gd name="connsiteX0" fmla="*/ 220695 w 220694"/>
                <a:gd name="connsiteY0" fmla="*/ 130302 h 167110"/>
                <a:gd name="connsiteX1" fmla="*/ 12192 w 220694"/>
                <a:gd name="connsiteY1" fmla="*/ 149828 h 167110"/>
                <a:gd name="connsiteX2" fmla="*/ 0 w 220694"/>
                <a:gd name="connsiteY2" fmla="*/ 19526 h 167110"/>
                <a:gd name="connsiteX3" fmla="*/ 208502 w 220694"/>
                <a:gd name="connsiteY3" fmla="*/ 0 h 167110"/>
                <a:gd name="connsiteX4" fmla="*/ 220695 w 220694"/>
                <a:gd name="connsiteY4" fmla="*/ 130302 h 167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10">
                  <a:moveTo>
                    <a:pt x="220695" y="130302"/>
                  </a:moveTo>
                  <a:cubicBezTo>
                    <a:pt x="158782" y="171164"/>
                    <a:pt x="80582" y="178498"/>
                    <a:pt x="12192" y="149828"/>
                  </a:cubicBezTo>
                  <a:lnTo>
                    <a:pt x="0" y="19526"/>
                  </a:lnTo>
                  <a:cubicBezTo>
                    <a:pt x="68389" y="48196"/>
                    <a:pt x="146590" y="40862"/>
                    <a:pt x="208502" y="0"/>
                  </a:cubicBezTo>
                  <a:lnTo>
                    <a:pt x="220695" y="130302"/>
                  </a:lnTo>
                  <a:close/>
                </a:path>
              </a:pathLst>
            </a:custGeom>
            <a:noFill/>
            <a:ln w="28575" cap="rnd">
              <a:solidFill>
                <a:srgbClr val="FA0F0E"/>
              </a:solidFill>
              <a:prstDash val="solid"/>
              <a:round/>
            </a:ln>
          </p:spPr>
          <p:txBody>
            <a:bodyPr rtlCol="0" anchor="ctr"/>
            <a:lstStyle/>
            <a:p>
              <a:endParaRPr lang="nl-NL"/>
            </a:p>
          </p:txBody>
        </p:sp>
        <p:sp>
          <p:nvSpPr>
            <p:cNvPr id="87" name="Vrije vorm: vorm 86">
              <a:extLst>
                <a:ext uri="{FF2B5EF4-FFF2-40B4-BE49-F238E27FC236}">
                  <a16:creationId xmlns:a16="http://schemas.microsoft.com/office/drawing/2014/main" id="{F90C74C1-FFD8-9E00-5573-594096C11F81}"/>
                </a:ext>
              </a:extLst>
            </p:cNvPr>
            <p:cNvSpPr/>
            <p:nvPr/>
          </p:nvSpPr>
          <p:spPr>
            <a:xfrm>
              <a:off x="10418349" y="3211257"/>
              <a:ext cx="220694" cy="167144"/>
            </a:xfrm>
            <a:custGeom>
              <a:avLst/>
              <a:gdLst>
                <a:gd name="connsiteX0" fmla="*/ 220695 w 220694"/>
                <a:gd name="connsiteY0" fmla="*/ 130397 h 167144"/>
                <a:gd name="connsiteX1" fmla="*/ 12192 w 220694"/>
                <a:gd name="connsiteY1" fmla="*/ 149828 h 167144"/>
                <a:gd name="connsiteX2" fmla="*/ 0 w 220694"/>
                <a:gd name="connsiteY2" fmla="*/ 19526 h 167144"/>
                <a:gd name="connsiteX3" fmla="*/ 208502 w 220694"/>
                <a:gd name="connsiteY3" fmla="*/ 0 h 167144"/>
                <a:gd name="connsiteX4" fmla="*/ 220695 w 220694"/>
                <a:gd name="connsiteY4" fmla="*/ 130397 h 16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94" h="167144">
                  <a:moveTo>
                    <a:pt x="220695" y="130397"/>
                  </a:moveTo>
                  <a:cubicBezTo>
                    <a:pt x="158782" y="171259"/>
                    <a:pt x="80582" y="178499"/>
                    <a:pt x="12192" y="149828"/>
                  </a:cubicBezTo>
                  <a:lnTo>
                    <a:pt x="0" y="19526"/>
                  </a:lnTo>
                  <a:cubicBezTo>
                    <a:pt x="68389" y="48196"/>
                    <a:pt x="146590" y="40862"/>
                    <a:pt x="208502" y="0"/>
                  </a:cubicBezTo>
                  <a:lnTo>
                    <a:pt x="220695" y="130397"/>
                  </a:lnTo>
                  <a:close/>
                </a:path>
              </a:pathLst>
            </a:custGeom>
            <a:noFill/>
            <a:ln w="28575" cap="rnd">
              <a:solidFill>
                <a:srgbClr val="FA0F0E"/>
              </a:solidFill>
              <a:prstDash val="solid"/>
              <a:round/>
            </a:ln>
          </p:spPr>
          <p:txBody>
            <a:bodyPr rtlCol="0" anchor="ctr"/>
            <a:lstStyle/>
            <a:p>
              <a:endParaRPr lang="nl-NL"/>
            </a:p>
          </p:txBody>
        </p:sp>
        <p:sp>
          <p:nvSpPr>
            <p:cNvPr id="88" name="Vrije vorm: vorm 87">
              <a:extLst>
                <a:ext uri="{FF2B5EF4-FFF2-40B4-BE49-F238E27FC236}">
                  <a16:creationId xmlns:a16="http://schemas.microsoft.com/office/drawing/2014/main" id="{3C96FCE1-0342-15D5-A6FC-D4ADF07E4779}"/>
                </a:ext>
              </a:extLst>
            </p:cNvPr>
            <p:cNvSpPr/>
            <p:nvPr/>
          </p:nvSpPr>
          <p:spPr>
            <a:xfrm>
              <a:off x="10188511" y="2624518"/>
              <a:ext cx="240411" cy="194048"/>
            </a:xfrm>
            <a:custGeom>
              <a:avLst/>
              <a:gdLst>
                <a:gd name="connsiteX0" fmla="*/ 198311 w 240411"/>
                <a:gd name="connsiteY0" fmla="*/ 191071 h 194048"/>
                <a:gd name="connsiteX1" fmla="*/ 0 w 240411"/>
                <a:gd name="connsiteY1" fmla="*/ 123920 h 194048"/>
                <a:gd name="connsiteX2" fmla="*/ 42101 w 240411"/>
                <a:gd name="connsiteY2" fmla="*/ 0 h 194048"/>
                <a:gd name="connsiteX3" fmla="*/ 240411 w 240411"/>
                <a:gd name="connsiteY3" fmla="*/ 67151 h 194048"/>
                <a:gd name="connsiteX4" fmla="*/ 198311 w 240411"/>
                <a:gd name="connsiteY4" fmla="*/ 191071 h 19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411" h="194048">
                  <a:moveTo>
                    <a:pt x="198311" y="191071"/>
                  </a:moveTo>
                  <a:cubicBezTo>
                    <a:pt x="125159" y="203168"/>
                    <a:pt x="50768" y="177927"/>
                    <a:pt x="0" y="123920"/>
                  </a:cubicBezTo>
                  <a:lnTo>
                    <a:pt x="42101" y="0"/>
                  </a:lnTo>
                  <a:cubicBezTo>
                    <a:pt x="92869" y="54007"/>
                    <a:pt x="167259" y="79248"/>
                    <a:pt x="240411" y="67151"/>
                  </a:cubicBezTo>
                  <a:lnTo>
                    <a:pt x="198311" y="191071"/>
                  </a:lnTo>
                  <a:close/>
                </a:path>
              </a:pathLst>
            </a:custGeom>
            <a:noFill/>
            <a:ln w="28575" cap="rnd">
              <a:solidFill>
                <a:srgbClr val="FA0F0E"/>
              </a:solidFill>
              <a:prstDash val="solid"/>
              <a:round/>
            </a:ln>
          </p:spPr>
          <p:txBody>
            <a:bodyPr rtlCol="0" anchor="ctr"/>
            <a:lstStyle/>
            <a:p>
              <a:endParaRPr lang="nl-NL"/>
            </a:p>
          </p:txBody>
        </p:sp>
        <p:sp>
          <p:nvSpPr>
            <p:cNvPr id="89" name="Vrije vorm: vorm 88">
              <a:extLst>
                <a:ext uri="{FF2B5EF4-FFF2-40B4-BE49-F238E27FC236}">
                  <a16:creationId xmlns:a16="http://schemas.microsoft.com/office/drawing/2014/main" id="{2FD34168-8C7C-3A69-1498-D4C7B60F01B9}"/>
                </a:ext>
              </a:extLst>
            </p:cNvPr>
            <p:cNvSpPr/>
            <p:nvPr/>
          </p:nvSpPr>
          <p:spPr>
            <a:xfrm>
              <a:off x="8678322" y="3659218"/>
              <a:ext cx="235267" cy="244316"/>
            </a:xfrm>
            <a:custGeom>
              <a:avLst/>
              <a:gdLst>
                <a:gd name="connsiteX0" fmla="*/ 235268 w 235267"/>
                <a:gd name="connsiteY0" fmla="*/ 85058 h 244316"/>
                <a:gd name="connsiteX1" fmla="*/ 99441 w 235267"/>
                <a:gd name="connsiteY1" fmla="*/ 244316 h 244316"/>
                <a:gd name="connsiteX2" fmla="*/ 0 w 235267"/>
                <a:gd name="connsiteY2" fmla="*/ 159639 h 244316"/>
                <a:gd name="connsiteX3" fmla="*/ 65818 w 235267"/>
                <a:gd name="connsiteY3" fmla="*/ 44101 h 244316"/>
                <a:gd name="connsiteX4" fmla="*/ 66199 w 235267"/>
                <a:gd name="connsiteY4" fmla="*/ 43720 h 244316"/>
                <a:gd name="connsiteX5" fmla="*/ 135922 w 235267"/>
                <a:gd name="connsiteY5" fmla="*/ 0 h 244316"/>
                <a:gd name="connsiteX6" fmla="*/ 157925 w 235267"/>
                <a:gd name="connsiteY6" fmla="*/ 18859 h 244316"/>
                <a:gd name="connsiteX7" fmla="*/ 235268 w 235267"/>
                <a:gd name="connsiteY7" fmla="*/ 85058 h 24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267" h="244316">
                  <a:moveTo>
                    <a:pt x="235268" y="85058"/>
                  </a:moveTo>
                  <a:cubicBezTo>
                    <a:pt x="166307" y="112300"/>
                    <a:pt x="115443" y="172021"/>
                    <a:pt x="99441" y="244316"/>
                  </a:cubicBezTo>
                  <a:lnTo>
                    <a:pt x="0" y="159639"/>
                  </a:lnTo>
                  <a:cubicBezTo>
                    <a:pt x="9716" y="115348"/>
                    <a:pt x="32671" y="75057"/>
                    <a:pt x="65818" y="44101"/>
                  </a:cubicBezTo>
                  <a:lnTo>
                    <a:pt x="66199" y="43720"/>
                  </a:lnTo>
                  <a:cubicBezTo>
                    <a:pt x="86773" y="25241"/>
                    <a:pt x="110300" y="10478"/>
                    <a:pt x="135922" y="0"/>
                  </a:cubicBezTo>
                  <a:lnTo>
                    <a:pt x="157925" y="18859"/>
                  </a:lnTo>
                  <a:lnTo>
                    <a:pt x="235268" y="85058"/>
                  </a:lnTo>
                  <a:close/>
                </a:path>
              </a:pathLst>
            </a:custGeom>
            <a:noFill/>
            <a:ln w="28575" cap="rnd">
              <a:solidFill>
                <a:srgbClr val="FA0F0E"/>
              </a:solidFill>
              <a:prstDash val="solid"/>
              <a:round/>
            </a:ln>
          </p:spPr>
          <p:txBody>
            <a:bodyPr rtlCol="0" anchor="ctr"/>
            <a:lstStyle/>
            <a:p>
              <a:endParaRPr lang="nl-NL"/>
            </a:p>
          </p:txBody>
        </p:sp>
        <p:sp>
          <p:nvSpPr>
            <p:cNvPr id="90" name="Vrije vorm: vorm 89">
              <a:extLst>
                <a:ext uri="{FF2B5EF4-FFF2-40B4-BE49-F238E27FC236}">
                  <a16:creationId xmlns:a16="http://schemas.microsoft.com/office/drawing/2014/main" id="{68DB8A11-73F1-50E7-1685-B37FD12D5695}"/>
                </a:ext>
              </a:extLst>
            </p:cNvPr>
            <p:cNvSpPr/>
            <p:nvPr/>
          </p:nvSpPr>
          <p:spPr>
            <a:xfrm>
              <a:off x="8507158" y="3938682"/>
              <a:ext cx="717232" cy="9525"/>
            </a:xfrm>
            <a:custGeom>
              <a:avLst/>
              <a:gdLst>
                <a:gd name="connsiteX0" fmla="*/ 0 w 717232"/>
                <a:gd name="connsiteY0" fmla="*/ 0 h 9525"/>
                <a:gd name="connsiteX1" fmla="*/ 717232 w 717232"/>
                <a:gd name="connsiteY1" fmla="*/ 0 h 9525"/>
              </a:gdLst>
              <a:ahLst/>
              <a:cxnLst>
                <a:cxn ang="0">
                  <a:pos x="connsiteX0" y="connsiteY0"/>
                </a:cxn>
                <a:cxn ang="0">
                  <a:pos x="connsiteX1" y="connsiteY1"/>
                </a:cxn>
              </a:cxnLst>
              <a:rect l="l" t="t" r="r" b="b"/>
              <a:pathLst>
                <a:path w="717232" h="9525">
                  <a:moveTo>
                    <a:pt x="0" y="0"/>
                  </a:moveTo>
                  <a:lnTo>
                    <a:pt x="717232" y="0"/>
                  </a:lnTo>
                </a:path>
              </a:pathLst>
            </a:custGeom>
            <a:noFill/>
            <a:ln w="28575" cap="rnd">
              <a:solidFill>
                <a:srgbClr val="FA0F0E"/>
              </a:solidFill>
              <a:prstDash val="solid"/>
              <a:round/>
            </a:ln>
          </p:spPr>
          <p:txBody>
            <a:bodyPr rtlCol="0" anchor="ctr"/>
            <a:lstStyle/>
            <a:p>
              <a:endParaRPr lang="nl-NL"/>
            </a:p>
          </p:txBody>
        </p:sp>
        <p:sp>
          <p:nvSpPr>
            <p:cNvPr id="91" name="Vrije vorm: vorm 90">
              <a:extLst>
                <a:ext uri="{FF2B5EF4-FFF2-40B4-BE49-F238E27FC236}">
                  <a16:creationId xmlns:a16="http://schemas.microsoft.com/office/drawing/2014/main" id="{0A6A3EB9-BAA6-1DDE-8FB3-4F4071588F2F}"/>
                </a:ext>
              </a:extLst>
            </p:cNvPr>
            <p:cNvSpPr/>
            <p:nvPr/>
          </p:nvSpPr>
          <p:spPr>
            <a:xfrm>
              <a:off x="9806178" y="3938682"/>
              <a:ext cx="570357" cy="857821"/>
            </a:xfrm>
            <a:custGeom>
              <a:avLst/>
              <a:gdLst>
                <a:gd name="connsiteX0" fmla="*/ 570357 w 570357"/>
                <a:gd name="connsiteY0" fmla="*/ 857822 h 857821"/>
                <a:gd name="connsiteX1" fmla="*/ 0 w 570357"/>
                <a:gd name="connsiteY1" fmla="*/ 0 h 857821"/>
              </a:gdLst>
              <a:ahLst/>
              <a:cxnLst>
                <a:cxn ang="0">
                  <a:pos x="connsiteX0" y="connsiteY0"/>
                </a:cxn>
                <a:cxn ang="0">
                  <a:pos x="connsiteX1" y="connsiteY1"/>
                </a:cxn>
              </a:cxnLst>
              <a:rect l="l" t="t" r="r" b="b"/>
              <a:pathLst>
                <a:path w="570357" h="857821">
                  <a:moveTo>
                    <a:pt x="570357" y="857822"/>
                  </a:moveTo>
                  <a:lnTo>
                    <a:pt x="0" y="0"/>
                  </a:lnTo>
                </a:path>
              </a:pathLst>
            </a:custGeom>
            <a:noFill/>
            <a:ln w="28575" cap="rnd">
              <a:solidFill>
                <a:srgbClr val="FA0F0E"/>
              </a:solidFill>
              <a:prstDash val="solid"/>
              <a:round/>
            </a:ln>
          </p:spPr>
          <p:txBody>
            <a:bodyPr rtlCol="0" anchor="ctr"/>
            <a:lstStyle/>
            <a:p>
              <a:endParaRPr lang="nl-NL"/>
            </a:p>
          </p:txBody>
        </p:sp>
        <p:sp>
          <p:nvSpPr>
            <p:cNvPr id="92" name="Vrije vorm: vorm 91">
              <a:extLst>
                <a:ext uri="{FF2B5EF4-FFF2-40B4-BE49-F238E27FC236}">
                  <a16:creationId xmlns:a16="http://schemas.microsoft.com/office/drawing/2014/main" id="{9D0EB040-87D0-79CA-57FB-A84BC50530A5}"/>
                </a:ext>
              </a:extLst>
            </p:cNvPr>
            <p:cNvSpPr/>
            <p:nvPr/>
          </p:nvSpPr>
          <p:spPr>
            <a:xfrm>
              <a:off x="8625839" y="3938682"/>
              <a:ext cx="570357" cy="857821"/>
            </a:xfrm>
            <a:custGeom>
              <a:avLst/>
              <a:gdLst>
                <a:gd name="connsiteX0" fmla="*/ 570357 w 570357"/>
                <a:gd name="connsiteY0" fmla="*/ 0 h 857821"/>
                <a:gd name="connsiteX1" fmla="*/ 0 w 570357"/>
                <a:gd name="connsiteY1" fmla="*/ 857822 h 857821"/>
              </a:gdLst>
              <a:ahLst/>
              <a:cxnLst>
                <a:cxn ang="0">
                  <a:pos x="connsiteX0" y="connsiteY0"/>
                </a:cxn>
                <a:cxn ang="0">
                  <a:pos x="connsiteX1" y="connsiteY1"/>
                </a:cxn>
              </a:cxnLst>
              <a:rect l="l" t="t" r="r" b="b"/>
              <a:pathLst>
                <a:path w="570357" h="857821">
                  <a:moveTo>
                    <a:pt x="570357" y="0"/>
                  </a:moveTo>
                  <a:lnTo>
                    <a:pt x="0" y="857822"/>
                  </a:lnTo>
                </a:path>
              </a:pathLst>
            </a:custGeom>
            <a:noFill/>
            <a:ln w="28575" cap="rnd">
              <a:solidFill>
                <a:srgbClr val="FA0F0E"/>
              </a:solidFill>
              <a:prstDash val="solid"/>
              <a:round/>
            </a:ln>
          </p:spPr>
          <p:txBody>
            <a:bodyPr rtlCol="0" anchor="ctr"/>
            <a:lstStyle/>
            <a:p>
              <a:endParaRPr lang="nl-NL"/>
            </a:p>
          </p:txBody>
        </p:sp>
        <p:sp>
          <p:nvSpPr>
            <p:cNvPr id="93" name="Vrije vorm: vorm 92">
              <a:extLst>
                <a:ext uri="{FF2B5EF4-FFF2-40B4-BE49-F238E27FC236}">
                  <a16:creationId xmlns:a16="http://schemas.microsoft.com/office/drawing/2014/main" id="{810C7FF5-C7BA-1171-8E48-387BF2653CE5}"/>
                </a:ext>
              </a:extLst>
            </p:cNvPr>
            <p:cNvSpPr/>
            <p:nvPr/>
          </p:nvSpPr>
          <p:spPr>
            <a:xfrm>
              <a:off x="9778746" y="3938682"/>
              <a:ext cx="707421" cy="9525"/>
            </a:xfrm>
            <a:custGeom>
              <a:avLst/>
              <a:gdLst>
                <a:gd name="connsiteX0" fmla="*/ 707421 w 707421"/>
                <a:gd name="connsiteY0" fmla="*/ 0 h 9525"/>
                <a:gd name="connsiteX1" fmla="*/ 0 w 707421"/>
                <a:gd name="connsiteY1" fmla="*/ 0 h 9525"/>
              </a:gdLst>
              <a:ahLst/>
              <a:cxnLst>
                <a:cxn ang="0">
                  <a:pos x="connsiteX0" y="connsiteY0"/>
                </a:cxn>
                <a:cxn ang="0">
                  <a:pos x="connsiteX1" y="connsiteY1"/>
                </a:cxn>
              </a:cxnLst>
              <a:rect l="l" t="t" r="r" b="b"/>
              <a:pathLst>
                <a:path w="707421" h="9525">
                  <a:moveTo>
                    <a:pt x="707421" y="0"/>
                  </a:moveTo>
                  <a:lnTo>
                    <a:pt x="0" y="0"/>
                  </a:lnTo>
                </a:path>
              </a:pathLst>
            </a:custGeom>
            <a:noFill/>
            <a:ln w="28575" cap="rnd">
              <a:solidFill>
                <a:srgbClr val="FA0F0E"/>
              </a:solidFill>
              <a:prstDash val="solid"/>
              <a:round/>
            </a:ln>
          </p:spPr>
          <p:txBody>
            <a:bodyPr rtlCol="0" anchor="ctr"/>
            <a:lstStyle/>
            <a:p>
              <a:endParaRPr lang="nl-NL"/>
            </a:p>
          </p:txBody>
        </p:sp>
      </p:grpSp>
      <p:sp>
        <p:nvSpPr>
          <p:cNvPr id="94" name="TextBox 2">
            <a:extLst>
              <a:ext uri="{FF2B5EF4-FFF2-40B4-BE49-F238E27FC236}">
                <a16:creationId xmlns:a16="http://schemas.microsoft.com/office/drawing/2014/main" id="{48859BD8-6D72-7771-C108-BDBCFEDF1B7E}"/>
              </a:ext>
            </a:extLst>
          </p:cNvPr>
          <p:cNvSpPr txBox="1"/>
          <p:nvPr/>
        </p:nvSpPr>
        <p:spPr>
          <a:xfrm>
            <a:off x="1649796" y="2587397"/>
            <a:ext cx="8892409" cy="705962"/>
          </a:xfrm>
          <a:prstGeom prst="rect">
            <a:avLst/>
          </a:prstGeom>
        </p:spPr>
        <p:txBody>
          <a:bodyPr wrap="square" lIns="0" tIns="0" rIns="0" bIns="0" rtlCol="0" anchor="ctr" anchorCtr="0">
            <a:spAutoFit/>
          </a:bodyPr>
          <a:lstStyle/>
          <a:p>
            <a:pPr algn="ctr">
              <a:lnSpc>
                <a:spcPts val="3500"/>
              </a:lnSpc>
            </a:pPr>
            <a:r>
              <a:rPr lang="nl-NL" sz="9600">
                <a:solidFill>
                  <a:schemeClr val="tx2"/>
                </a:solidFill>
                <a:latin typeface="Visby CF Bold" pitchFamily="50" charset="0"/>
                <a:ea typeface="Visby CF 2"/>
                <a:cs typeface="Visby CF 2"/>
                <a:sym typeface="Visby CF 2"/>
              </a:rPr>
              <a:t>acties.kwf.nl</a:t>
            </a:r>
          </a:p>
        </p:txBody>
      </p:sp>
      <p:grpSp>
        <p:nvGrpSpPr>
          <p:cNvPr id="109" name="Groep 108">
            <a:extLst>
              <a:ext uri="{FF2B5EF4-FFF2-40B4-BE49-F238E27FC236}">
                <a16:creationId xmlns:a16="http://schemas.microsoft.com/office/drawing/2014/main" id="{1B8AB4BD-6757-A442-6CA4-5421557F4E55}"/>
              </a:ext>
            </a:extLst>
          </p:cNvPr>
          <p:cNvGrpSpPr/>
          <p:nvPr/>
        </p:nvGrpSpPr>
        <p:grpSpPr>
          <a:xfrm>
            <a:off x="7467991" y="4232304"/>
            <a:ext cx="1636849" cy="1418470"/>
            <a:chOff x="7467991" y="4232304"/>
            <a:chExt cx="1636849" cy="1418470"/>
          </a:xfrm>
        </p:grpSpPr>
        <p:sp>
          <p:nvSpPr>
            <p:cNvPr id="99" name="Vrije vorm: vorm 98">
              <a:extLst>
                <a:ext uri="{FF2B5EF4-FFF2-40B4-BE49-F238E27FC236}">
                  <a16:creationId xmlns:a16="http://schemas.microsoft.com/office/drawing/2014/main" id="{177093E7-860A-E290-9283-7A6197EFCABB}"/>
                </a:ext>
              </a:extLst>
            </p:cNvPr>
            <p:cNvSpPr/>
            <p:nvPr/>
          </p:nvSpPr>
          <p:spPr>
            <a:xfrm>
              <a:off x="7467991" y="4366086"/>
              <a:ext cx="1216423" cy="974811"/>
            </a:xfrm>
            <a:custGeom>
              <a:avLst/>
              <a:gdLst>
                <a:gd name="connsiteX0" fmla="*/ 1216423 w 1216423"/>
                <a:gd name="connsiteY0" fmla="*/ 255795 h 974811"/>
                <a:gd name="connsiteX1" fmla="*/ 1091425 w 1216423"/>
                <a:gd name="connsiteY1" fmla="*/ 89540 h 974811"/>
                <a:gd name="connsiteX2" fmla="*/ 691792 w 1216423"/>
                <a:gd name="connsiteY2" fmla="*/ 43 h 974811"/>
                <a:gd name="connsiteX3" fmla="*/ 0 w 1216423"/>
                <a:gd name="connsiteY3" fmla="*/ 487492 h 974811"/>
                <a:gd name="connsiteX4" fmla="*/ 691792 w 1216423"/>
                <a:gd name="connsiteY4" fmla="*/ 974811 h 974811"/>
                <a:gd name="connsiteX5" fmla="*/ 727487 w 1216423"/>
                <a:gd name="connsiteY5" fmla="*/ 974165 h 974811"/>
                <a:gd name="connsiteX6" fmla="*/ 730979 w 1216423"/>
                <a:gd name="connsiteY6" fmla="*/ 598264 h 974811"/>
                <a:gd name="connsiteX7" fmla="*/ 575911 w 1216423"/>
                <a:gd name="connsiteY7" fmla="*/ 512065 h 974811"/>
                <a:gd name="connsiteX8" fmla="*/ 730979 w 1216423"/>
                <a:gd name="connsiteY8" fmla="*/ 425866 h 974811"/>
                <a:gd name="connsiteX9" fmla="*/ 886047 w 1216423"/>
                <a:gd name="connsiteY9" fmla="*/ 512065 h 974811"/>
                <a:gd name="connsiteX10" fmla="*/ 730979 w 1216423"/>
                <a:gd name="connsiteY10" fmla="*/ 598135 h 974811"/>
                <a:gd name="connsiteX11" fmla="*/ 730979 w 1216423"/>
                <a:gd name="connsiteY11" fmla="*/ 598264 h 974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6423" h="974811">
                  <a:moveTo>
                    <a:pt x="1216423" y="255795"/>
                  </a:moveTo>
                  <a:cubicBezTo>
                    <a:pt x="1204977" y="183047"/>
                    <a:pt x="1158095" y="120774"/>
                    <a:pt x="1091425" y="89540"/>
                  </a:cubicBezTo>
                  <a:cubicBezTo>
                    <a:pt x="966879" y="29337"/>
                    <a:pt x="830111" y="-1315"/>
                    <a:pt x="691792" y="43"/>
                  </a:cubicBezTo>
                  <a:cubicBezTo>
                    <a:pt x="309877" y="43"/>
                    <a:pt x="0" y="218289"/>
                    <a:pt x="0" y="487492"/>
                  </a:cubicBezTo>
                  <a:cubicBezTo>
                    <a:pt x="0" y="756694"/>
                    <a:pt x="309877" y="974811"/>
                    <a:pt x="691792" y="974811"/>
                  </a:cubicBezTo>
                  <a:cubicBezTo>
                    <a:pt x="703755" y="974811"/>
                    <a:pt x="715653" y="974617"/>
                    <a:pt x="727487" y="974165"/>
                  </a:cubicBezTo>
                  <a:moveTo>
                    <a:pt x="730979" y="598264"/>
                  </a:moveTo>
                  <a:cubicBezTo>
                    <a:pt x="645233" y="598264"/>
                    <a:pt x="575911" y="559723"/>
                    <a:pt x="575911" y="512065"/>
                  </a:cubicBezTo>
                  <a:cubicBezTo>
                    <a:pt x="575911" y="464406"/>
                    <a:pt x="645233" y="425866"/>
                    <a:pt x="730979" y="425866"/>
                  </a:cubicBezTo>
                  <a:cubicBezTo>
                    <a:pt x="816726" y="425866"/>
                    <a:pt x="886047" y="464406"/>
                    <a:pt x="886047" y="512065"/>
                  </a:cubicBezTo>
                  <a:cubicBezTo>
                    <a:pt x="886047" y="559723"/>
                    <a:pt x="816726" y="598135"/>
                    <a:pt x="730979" y="598135"/>
                  </a:cubicBezTo>
                  <a:lnTo>
                    <a:pt x="730979" y="598264"/>
                  </a:lnTo>
                  <a:close/>
                </a:path>
              </a:pathLst>
            </a:custGeom>
            <a:noFill/>
            <a:ln w="38100" cap="rnd">
              <a:solidFill>
                <a:srgbClr val="FA0F0E"/>
              </a:solidFill>
              <a:prstDash val="solid"/>
              <a:round/>
            </a:ln>
          </p:spPr>
          <p:txBody>
            <a:bodyPr rtlCol="0" anchor="ctr"/>
            <a:lstStyle/>
            <a:p>
              <a:endParaRPr lang="nl-NL"/>
            </a:p>
          </p:txBody>
        </p:sp>
        <p:sp>
          <p:nvSpPr>
            <p:cNvPr id="100" name="Vrije vorm: vorm 99">
              <a:extLst>
                <a:ext uri="{FF2B5EF4-FFF2-40B4-BE49-F238E27FC236}">
                  <a16:creationId xmlns:a16="http://schemas.microsoft.com/office/drawing/2014/main" id="{2B5BA303-D9AA-31EC-BB0D-D776C3654416}"/>
                </a:ext>
              </a:extLst>
            </p:cNvPr>
            <p:cNvSpPr/>
            <p:nvPr/>
          </p:nvSpPr>
          <p:spPr>
            <a:xfrm>
              <a:off x="7755947" y="4499017"/>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89B1E6"/>
            </a:solidFill>
            <a:ln w="38100" cap="rnd">
              <a:solidFill>
                <a:srgbClr val="FA0F0E"/>
              </a:solidFill>
              <a:prstDash val="solid"/>
              <a:round/>
            </a:ln>
          </p:spPr>
          <p:txBody>
            <a:bodyPr rtlCol="0" anchor="ctr"/>
            <a:lstStyle/>
            <a:p>
              <a:endParaRPr lang="nl-NL"/>
            </a:p>
          </p:txBody>
        </p:sp>
        <p:sp>
          <p:nvSpPr>
            <p:cNvPr id="101" name="Vrije vorm: vorm 100">
              <a:extLst>
                <a:ext uri="{FF2B5EF4-FFF2-40B4-BE49-F238E27FC236}">
                  <a16:creationId xmlns:a16="http://schemas.microsoft.com/office/drawing/2014/main" id="{D2376562-04FE-4A38-ADC5-EC621310B29C}"/>
                </a:ext>
              </a:extLst>
            </p:cNvPr>
            <p:cNvSpPr/>
            <p:nvPr/>
          </p:nvSpPr>
          <p:spPr>
            <a:xfrm>
              <a:off x="7556583" y="4676265"/>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772 w 221544"/>
                <a:gd name="connsiteY3" fmla="*/ 0 h 132952"/>
                <a:gd name="connsiteX4" fmla="*/ 0 w 221544"/>
                <a:gd name="connsiteY4" fmla="*/ 66476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1946" y="0"/>
                    <a:pt x="110772" y="0"/>
                  </a:cubicBezTo>
                  <a:cubicBezTo>
                    <a:pt x="49598" y="0"/>
                    <a:pt x="0" y="29746"/>
                    <a:pt x="0" y="66476"/>
                  </a:cubicBezTo>
                  <a:lnTo>
                    <a:pt x="0" y="66476"/>
                  </a:lnTo>
                  <a:close/>
                </a:path>
              </a:pathLst>
            </a:custGeom>
            <a:solidFill>
              <a:srgbClr val="A3155C"/>
            </a:solidFill>
            <a:ln w="38100" cap="rnd">
              <a:solidFill>
                <a:srgbClr val="FA0F0E"/>
              </a:solidFill>
              <a:prstDash val="solid"/>
              <a:round/>
            </a:ln>
          </p:spPr>
          <p:txBody>
            <a:bodyPr rtlCol="0" anchor="ctr"/>
            <a:lstStyle/>
            <a:p>
              <a:endParaRPr lang="nl-NL"/>
            </a:p>
          </p:txBody>
        </p:sp>
        <p:sp>
          <p:nvSpPr>
            <p:cNvPr id="102" name="Vrije vorm: vorm 101">
              <a:extLst>
                <a:ext uri="{FF2B5EF4-FFF2-40B4-BE49-F238E27FC236}">
                  <a16:creationId xmlns:a16="http://schemas.microsoft.com/office/drawing/2014/main" id="{E0468E80-552E-B9CC-98B1-ABA8BE35B024}"/>
                </a:ext>
              </a:extLst>
            </p:cNvPr>
            <p:cNvSpPr/>
            <p:nvPr/>
          </p:nvSpPr>
          <p:spPr>
            <a:xfrm>
              <a:off x="7578763" y="4897744"/>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221544 w 221544"/>
                <a:gd name="connsiteY3" fmla="*/ 66476 h 132952"/>
                <a:gd name="connsiteX4" fmla="*/ 110772 w 221544"/>
                <a:gd name="connsiteY4" fmla="*/ 0 h 132952"/>
                <a:gd name="connsiteX5" fmla="*/ 0 w 221544"/>
                <a:gd name="connsiteY5" fmla="*/ 66476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lnTo>
                    <a:pt x="221544" y="66476"/>
                  </a:lnTo>
                  <a:cubicBezTo>
                    <a:pt x="221544" y="29746"/>
                    <a:pt x="171946" y="0"/>
                    <a:pt x="110772" y="0"/>
                  </a:cubicBezTo>
                  <a:cubicBezTo>
                    <a:pt x="49598" y="0"/>
                    <a:pt x="0" y="29746"/>
                    <a:pt x="0" y="66476"/>
                  </a:cubicBezTo>
                  <a:close/>
                </a:path>
              </a:pathLst>
            </a:custGeom>
            <a:solidFill>
              <a:srgbClr val="F19DC3"/>
            </a:solidFill>
            <a:ln w="38100" cap="rnd">
              <a:solidFill>
                <a:srgbClr val="FA0F0E"/>
              </a:solidFill>
              <a:prstDash val="solid"/>
              <a:round/>
            </a:ln>
          </p:spPr>
          <p:txBody>
            <a:bodyPr rtlCol="0" anchor="ctr"/>
            <a:lstStyle/>
            <a:p>
              <a:endParaRPr lang="nl-NL"/>
            </a:p>
          </p:txBody>
        </p:sp>
        <p:sp>
          <p:nvSpPr>
            <p:cNvPr id="103" name="Vrije vorm: vorm 102">
              <a:extLst>
                <a:ext uri="{FF2B5EF4-FFF2-40B4-BE49-F238E27FC236}">
                  <a16:creationId xmlns:a16="http://schemas.microsoft.com/office/drawing/2014/main" id="{7C1C2423-42FB-08A5-3FC3-77545BA50CA1}"/>
                </a:ext>
              </a:extLst>
            </p:cNvPr>
            <p:cNvSpPr/>
            <p:nvPr/>
          </p:nvSpPr>
          <p:spPr>
            <a:xfrm>
              <a:off x="7778127" y="5074992"/>
              <a:ext cx="221544" cy="132952"/>
            </a:xfrm>
            <a:custGeom>
              <a:avLst/>
              <a:gdLst>
                <a:gd name="connsiteX0" fmla="*/ 0 w 221544"/>
                <a:gd name="connsiteY0" fmla="*/ 66476 h 132952"/>
                <a:gd name="connsiteX1" fmla="*/ 110772 w 221544"/>
                <a:gd name="connsiteY1" fmla="*/ 132952 h 132952"/>
                <a:gd name="connsiteX2" fmla="*/ 221544 w 221544"/>
                <a:gd name="connsiteY2" fmla="*/ 66476 h 132952"/>
                <a:gd name="connsiteX3" fmla="*/ 110837 w 221544"/>
                <a:gd name="connsiteY3" fmla="*/ 0 h 132952"/>
                <a:gd name="connsiteX4" fmla="*/ 0 w 221544"/>
                <a:gd name="connsiteY4" fmla="*/ 66412 h 132952"/>
                <a:gd name="connsiteX5" fmla="*/ 0 w 221544"/>
                <a:gd name="connsiteY5" fmla="*/ 66412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544" h="132952">
                  <a:moveTo>
                    <a:pt x="0" y="66476"/>
                  </a:moveTo>
                  <a:cubicBezTo>
                    <a:pt x="0" y="103206"/>
                    <a:pt x="49598" y="132952"/>
                    <a:pt x="110772" y="132952"/>
                  </a:cubicBezTo>
                  <a:cubicBezTo>
                    <a:pt x="171946" y="132952"/>
                    <a:pt x="221544" y="103206"/>
                    <a:pt x="221544" y="66476"/>
                  </a:cubicBezTo>
                  <a:cubicBezTo>
                    <a:pt x="221544" y="29746"/>
                    <a:pt x="172010" y="0"/>
                    <a:pt x="110837" y="0"/>
                  </a:cubicBezTo>
                  <a:cubicBezTo>
                    <a:pt x="49663" y="0"/>
                    <a:pt x="65" y="29746"/>
                    <a:pt x="0" y="66412"/>
                  </a:cubicBezTo>
                  <a:cubicBezTo>
                    <a:pt x="0" y="66412"/>
                    <a:pt x="0" y="66412"/>
                    <a:pt x="0" y="66412"/>
                  </a:cubicBezTo>
                  <a:close/>
                </a:path>
              </a:pathLst>
            </a:custGeom>
            <a:solidFill>
              <a:srgbClr val="26B7CD"/>
            </a:solidFill>
            <a:ln w="38100" cap="rnd">
              <a:solidFill>
                <a:srgbClr val="FA0F0E"/>
              </a:solidFill>
              <a:prstDash val="solid"/>
              <a:round/>
            </a:ln>
          </p:spPr>
          <p:txBody>
            <a:bodyPr rtlCol="0" anchor="ctr"/>
            <a:lstStyle/>
            <a:p>
              <a:endParaRPr lang="nl-NL"/>
            </a:p>
          </p:txBody>
        </p:sp>
        <p:sp>
          <p:nvSpPr>
            <p:cNvPr id="104" name="Vrije vorm: vorm 103">
              <a:extLst>
                <a:ext uri="{FF2B5EF4-FFF2-40B4-BE49-F238E27FC236}">
                  <a16:creationId xmlns:a16="http://schemas.microsoft.com/office/drawing/2014/main" id="{4542E4DB-1F5C-3A94-F1AF-F24E95431E08}"/>
                </a:ext>
              </a:extLst>
            </p:cNvPr>
            <p:cNvSpPr/>
            <p:nvPr/>
          </p:nvSpPr>
          <p:spPr>
            <a:xfrm>
              <a:off x="8043902" y="4430536"/>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0080E4"/>
            </a:solidFill>
            <a:ln w="38100" cap="rnd">
              <a:solidFill>
                <a:srgbClr val="FA0F0E"/>
              </a:solidFill>
              <a:prstDash val="solid"/>
              <a:round/>
            </a:ln>
          </p:spPr>
          <p:txBody>
            <a:bodyPr rtlCol="0" anchor="ctr"/>
            <a:lstStyle/>
            <a:p>
              <a:endParaRPr lang="nl-NL"/>
            </a:p>
          </p:txBody>
        </p:sp>
        <p:sp>
          <p:nvSpPr>
            <p:cNvPr id="105" name="Vrije vorm: vorm 104">
              <a:extLst>
                <a:ext uri="{FF2B5EF4-FFF2-40B4-BE49-F238E27FC236}">
                  <a16:creationId xmlns:a16="http://schemas.microsoft.com/office/drawing/2014/main" id="{3FF849B2-4FE6-17B3-329E-0955A806CE21}"/>
                </a:ext>
              </a:extLst>
            </p:cNvPr>
            <p:cNvSpPr/>
            <p:nvPr/>
          </p:nvSpPr>
          <p:spPr>
            <a:xfrm>
              <a:off x="8084771" y="5119288"/>
              <a:ext cx="221544" cy="132952"/>
            </a:xfrm>
            <a:custGeom>
              <a:avLst/>
              <a:gdLst>
                <a:gd name="connsiteX0" fmla="*/ 0 w 221544"/>
                <a:gd name="connsiteY0" fmla="*/ 66476 h 132952"/>
                <a:gd name="connsiteX1" fmla="*/ 110707 w 221544"/>
                <a:gd name="connsiteY1" fmla="*/ 132952 h 132952"/>
                <a:gd name="connsiteX2" fmla="*/ 221544 w 221544"/>
                <a:gd name="connsiteY2" fmla="*/ 66541 h 132952"/>
                <a:gd name="connsiteX3" fmla="*/ 221544 w 221544"/>
                <a:gd name="connsiteY3" fmla="*/ 66541 h 132952"/>
                <a:gd name="connsiteX4" fmla="*/ 110837 w 221544"/>
                <a:gd name="connsiteY4" fmla="*/ 0 h 132952"/>
                <a:gd name="connsiteX5" fmla="*/ 0 w 221544"/>
                <a:gd name="connsiteY5" fmla="*/ 66411 h 132952"/>
                <a:gd name="connsiteX6" fmla="*/ 0 w 221544"/>
                <a:gd name="connsiteY6" fmla="*/ 66411 h 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44" h="132952">
                  <a:moveTo>
                    <a:pt x="0" y="66476"/>
                  </a:moveTo>
                  <a:cubicBezTo>
                    <a:pt x="0" y="103206"/>
                    <a:pt x="49534" y="132952"/>
                    <a:pt x="110707" y="132952"/>
                  </a:cubicBezTo>
                  <a:cubicBezTo>
                    <a:pt x="171881" y="132952"/>
                    <a:pt x="221479" y="103206"/>
                    <a:pt x="221544" y="66541"/>
                  </a:cubicBezTo>
                  <a:lnTo>
                    <a:pt x="221544" y="66541"/>
                  </a:lnTo>
                  <a:cubicBezTo>
                    <a:pt x="221544" y="29811"/>
                    <a:pt x="172010" y="0"/>
                    <a:pt x="110837" y="0"/>
                  </a:cubicBezTo>
                  <a:cubicBezTo>
                    <a:pt x="49663" y="0"/>
                    <a:pt x="65" y="29746"/>
                    <a:pt x="0" y="66411"/>
                  </a:cubicBezTo>
                  <a:lnTo>
                    <a:pt x="0" y="66411"/>
                  </a:lnTo>
                  <a:close/>
                </a:path>
              </a:pathLst>
            </a:custGeom>
            <a:solidFill>
              <a:srgbClr val="A2D7E3"/>
            </a:solidFill>
            <a:ln w="38100" cap="rnd">
              <a:solidFill>
                <a:srgbClr val="FA0F0E"/>
              </a:solidFill>
              <a:prstDash val="solid"/>
              <a:round/>
            </a:ln>
          </p:spPr>
          <p:txBody>
            <a:bodyPr rtlCol="0" anchor="ctr"/>
            <a:lstStyle/>
            <a:p>
              <a:endParaRPr lang="nl-NL"/>
            </a:p>
          </p:txBody>
        </p:sp>
        <p:sp>
          <p:nvSpPr>
            <p:cNvPr id="106" name="Vrije vorm: vorm 105">
              <a:extLst>
                <a:ext uri="{FF2B5EF4-FFF2-40B4-BE49-F238E27FC236}">
                  <a16:creationId xmlns:a16="http://schemas.microsoft.com/office/drawing/2014/main" id="{93365655-1845-4266-0998-2AF5ED2EC139}"/>
                </a:ext>
              </a:extLst>
            </p:cNvPr>
            <p:cNvSpPr/>
            <p:nvPr/>
          </p:nvSpPr>
          <p:spPr>
            <a:xfrm>
              <a:off x="8669606" y="4596615"/>
              <a:ext cx="257545" cy="265434"/>
            </a:xfrm>
            <a:custGeom>
              <a:avLst/>
              <a:gdLst>
                <a:gd name="connsiteX0" fmla="*/ 144463 w 257545"/>
                <a:gd name="connsiteY0" fmla="*/ 5285 h 265434"/>
                <a:gd name="connsiteX1" fmla="*/ 102430 w 257545"/>
                <a:gd name="connsiteY1" fmla="*/ 13174 h 265434"/>
                <a:gd name="connsiteX2" fmla="*/ 102430 w 257545"/>
                <a:gd name="connsiteY2" fmla="*/ 13174 h 265434"/>
                <a:gd name="connsiteX3" fmla="*/ 0 w 257545"/>
                <a:gd name="connsiteY3" fmla="*/ 163004 h 265434"/>
                <a:gd name="connsiteX4" fmla="*/ 149830 w 257545"/>
                <a:gd name="connsiteY4" fmla="*/ 265434 h 265434"/>
                <a:gd name="connsiteX5" fmla="*/ 252260 w 257545"/>
                <a:gd name="connsiteY5" fmla="*/ 115604 h 265434"/>
                <a:gd name="connsiteX6" fmla="*/ 244371 w 257545"/>
                <a:gd name="connsiteY6" fmla="*/ 73572 h 265434"/>
                <a:gd name="connsiteX7" fmla="*/ 244371 w 257545"/>
                <a:gd name="connsiteY7" fmla="*/ 73572 h 265434"/>
                <a:gd name="connsiteX8" fmla="*/ 144463 w 257545"/>
                <a:gd name="connsiteY8" fmla="*/ 5285 h 265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545" h="265434">
                  <a:moveTo>
                    <a:pt x="144463" y="5285"/>
                  </a:moveTo>
                  <a:cubicBezTo>
                    <a:pt x="130689" y="-4156"/>
                    <a:pt x="111871" y="-600"/>
                    <a:pt x="102430" y="13174"/>
                  </a:cubicBezTo>
                  <a:cubicBezTo>
                    <a:pt x="102430" y="13174"/>
                    <a:pt x="102430" y="13174"/>
                    <a:pt x="102430" y="13174"/>
                  </a:cubicBezTo>
                  <a:lnTo>
                    <a:pt x="0" y="163004"/>
                  </a:lnTo>
                  <a:lnTo>
                    <a:pt x="149830" y="265434"/>
                  </a:lnTo>
                  <a:lnTo>
                    <a:pt x="252260" y="115604"/>
                  </a:lnTo>
                  <a:cubicBezTo>
                    <a:pt x="261701" y="101831"/>
                    <a:pt x="258145" y="83013"/>
                    <a:pt x="244371" y="73572"/>
                  </a:cubicBezTo>
                  <a:cubicBezTo>
                    <a:pt x="244371" y="73572"/>
                    <a:pt x="244371" y="73572"/>
                    <a:pt x="244371" y="73572"/>
                  </a:cubicBezTo>
                  <a:lnTo>
                    <a:pt x="144463" y="5285"/>
                  </a:lnTo>
                  <a:close/>
                </a:path>
              </a:pathLst>
            </a:custGeom>
            <a:noFill/>
            <a:ln w="38100" cap="rnd">
              <a:solidFill>
                <a:srgbClr val="FA0F0E"/>
              </a:solidFill>
              <a:prstDash val="solid"/>
              <a:round/>
            </a:ln>
          </p:spPr>
          <p:txBody>
            <a:bodyPr rtlCol="0" anchor="ctr"/>
            <a:lstStyle/>
            <a:p>
              <a:endParaRPr lang="nl-NL"/>
            </a:p>
          </p:txBody>
        </p:sp>
        <p:sp>
          <p:nvSpPr>
            <p:cNvPr id="107" name="Vrije vorm: vorm 106">
              <a:extLst>
                <a:ext uri="{FF2B5EF4-FFF2-40B4-BE49-F238E27FC236}">
                  <a16:creationId xmlns:a16="http://schemas.microsoft.com/office/drawing/2014/main" id="{7B193017-3611-A1A6-306E-A6C14DE05208}"/>
                </a:ext>
              </a:extLst>
            </p:cNvPr>
            <p:cNvSpPr/>
            <p:nvPr/>
          </p:nvSpPr>
          <p:spPr>
            <a:xfrm>
              <a:off x="8141628" y="4759683"/>
              <a:ext cx="677678" cy="891091"/>
            </a:xfrm>
            <a:custGeom>
              <a:avLst/>
              <a:gdLst>
                <a:gd name="connsiteX0" fmla="*/ 527913 w 677678"/>
                <a:gd name="connsiteY0" fmla="*/ 0 h 891091"/>
                <a:gd name="connsiteX1" fmla="*/ 15827 w 677678"/>
                <a:gd name="connsiteY1" fmla="*/ 749150 h 891091"/>
                <a:gd name="connsiteX2" fmla="*/ 39494 w 677678"/>
                <a:gd name="connsiteY2" fmla="*/ 875248 h 891091"/>
                <a:gd name="connsiteX3" fmla="*/ 39494 w 677678"/>
                <a:gd name="connsiteY3" fmla="*/ 875248 h 891091"/>
                <a:gd name="connsiteX4" fmla="*/ 39494 w 677678"/>
                <a:gd name="connsiteY4" fmla="*/ 875248 h 891091"/>
                <a:gd name="connsiteX5" fmla="*/ 165592 w 677678"/>
                <a:gd name="connsiteY5" fmla="*/ 851580 h 891091"/>
                <a:gd name="connsiteX6" fmla="*/ 165592 w 677678"/>
                <a:gd name="connsiteY6" fmla="*/ 851580 h 891091"/>
                <a:gd name="connsiteX7" fmla="*/ 677678 w 677678"/>
                <a:gd name="connsiteY7" fmla="*/ 102430 h 891091"/>
                <a:gd name="connsiteX8" fmla="*/ 527848 w 677678"/>
                <a:gd name="connsiteY8" fmla="*/ 0 h 89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678" h="891091">
                  <a:moveTo>
                    <a:pt x="527913" y="0"/>
                  </a:moveTo>
                  <a:lnTo>
                    <a:pt x="15827" y="749150"/>
                  </a:lnTo>
                  <a:cubicBezTo>
                    <a:pt x="-12432" y="790536"/>
                    <a:pt x="-1827" y="846989"/>
                    <a:pt x="39494" y="875248"/>
                  </a:cubicBezTo>
                  <a:cubicBezTo>
                    <a:pt x="39494" y="875248"/>
                    <a:pt x="39494" y="875248"/>
                    <a:pt x="39494" y="875248"/>
                  </a:cubicBezTo>
                  <a:lnTo>
                    <a:pt x="39494" y="875248"/>
                  </a:lnTo>
                  <a:cubicBezTo>
                    <a:pt x="80880" y="903507"/>
                    <a:pt x="137333" y="892966"/>
                    <a:pt x="165592" y="851580"/>
                  </a:cubicBezTo>
                  <a:cubicBezTo>
                    <a:pt x="165592" y="851580"/>
                    <a:pt x="165592" y="851580"/>
                    <a:pt x="165592" y="851580"/>
                  </a:cubicBezTo>
                  <a:lnTo>
                    <a:pt x="677678" y="102430"/>
                  </a:lnTo>
                  <a:lnTo>
                    <a:pt x="527848" y="0"/>
                  </a:lnTo>
                  <a:close/>
                </a:path>
              </a:pathLst>
            </a:custGeom>
            <a:noFill/>
            <a:ln w="38100" cap="rnd">
              <a:solidFill>
                <a:srgbClr val="FA0F0E"/>
              </a:solidFill>
              <a:prstDash val="solid"/>
              <a:round/>
            </a:ln>
          </p:spPr>
          <p:txBody>
            <a:bodyPr rtlCol="0" anchor="ctr"/>
            <a:lstStyle/>
            <a:p>
              <a:endParaRPr lang="nl-NL"/>
            </a:p>
          </p:txBody>
        </p:sp>
        <p:sp>
          <p:nvSpPr>
            <p:cNvPr id="108" name="Vrije vorm: vorm 107">
              <a:extLst>
                <a:ext uri="{FF2B5EF4-FFF2-40B4-BE49-F238E27FC236}">
                  <a16:creationId xmlns:a16="http://schemas.microsoft.com/office/drawing/2014/main" id="{80F2BE26-1A95-7568-0CC8-6D7A41382B69}"/>
                </a:ext>
              </a:extLst>
            </p:cNvPr>
            <p:cNvSpPr/>
            <p:nvPr/>
          </p:nvSpPr>
          <p:spPr>
            <a:xfrm>
              <a:off x="8792164" y="4232304"/>
              <a:ext cx="312676" cy="430131"/>
            </a:xfrm>
            <a:custGeom>
              <a:avLst/>
              <a:gdLst>
                <a:gd name="connsiteX0" fmla="*/ 191458 w 312676"/>
                <a:gd name="connsiteY0" fmla="*/ 16198 h 430131"/>
                <a:gd name="connsiteX1" fmla="*/ 205555 w 312676"/>
                <a:gd name="connsiteY1" fmla="*/ 32 h 430131"/>
                <a:gd name="connsiteX2" fmla="*/ 218488 w 312676"/>
                <a:gd name="connsiteY2" fmla="*/ 5723 h 430131"/>
                <a:gd name="connsiteX3" fmla="*/ 282119 w 312676"/>
                <a:gd name="connsiteY3" fmla="*/ 364228 h 430131"/>
                <a:gd name="connsiteX4" fmla="*/ 71892 w 312676"/>
                <a:gd name="connsiteY4" fmla="*/ 403739 h 430131"/>
                <a:gd name="connsiteX5" fmla="*/ 23845 w 312676"/>
                <a:gd name="connsiteY5" fmla="*/ 205992 h 430131"/>
                <a:gd name="connsiteX6" fmla="*/ 158543 w 312676"/>
                <a:gd name="connsiteY6" fmla="*/ 169779 h 430131"/>
                <a:gd name="connsiteX7" fmla="*/ 195726 w 312676"/>
                <a:gd name="connsiteY7" fmla="*/ 76143 h 430131"/>
                <a:gd name="connsiteX8" fmla="*/ 191523 w 312676"/>
                <a:gd name="connsiteY8" fmla="*/ 16134 h 4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676" h="430131">
                  <a:moveTo>
                    <a:pt x="191458" y="16198"/>
                  </a:moveTo>
                  <a:cubicBezTo>
                    <a:pt x="190876" y="7857"/>
                    <a:pt x="197213" y="614"/>
                    <a:pt x="205555" y="32"/>
                  </a:cubicBezTo>
                  <a:cubicBezTo>
                    <a:pt x="210534" y="-291"/>
                    <a:pt x="215384" y="1843"/>
                    <a:pt x="218488" y="5723"/>
                  </a:cubicBezTo>
                  <a:cubicBezTo>
                    <a:pt x="382868" y="214657"/>
                    <a:pt x="282119" y="364228"/>
                    <a:pt x="282119" y="364228"/>
                  </a:cubicBezTo>
                  <a:cubicBezTo>
                    <a:pt x="234978" y="433162"/>
                    <a:pt x="140890" y="450880"/>
                    <a:pt x="71892" y="403739"/>
                  </a:cubicBezTo>
                  <a:cubicBezTo>
                    <a:pt x="2958" y="356662"/>
                    <a:pt x="-23296" y="274861"/>
                    <a:pt x="23845" y="205992"/>
                  </a:cubicBezTo>
                  <a:cubicBezTo>
                    <a:pt x="54820" y="163959"/>
                    <a:pt x="110691" y="148957"/>
                    <a:pt x="158543" y="169779"/>
                  </a:cubicBezTo>
                  <a:cubicBezTo>
                    <a:pt x="202193" y="187691"/>
                    <a:pt x="195726" y="76143"/>
                    <a:pt x="195726" y="76143"/>
                  </a:cubicBezTo>
                  <a:lnTo>
                    <a:pt x="191523" y="16134"/>
                  </a:lnTo>
                  <a:close/>
                </a:path>
              </a:pathLst>
            </a:custGeom>
            <a:noFill/>
            <a:ln w="38100" cap="rnd">
              <a:solidFill>
                <a:srgbClr val="FA0F0E"/>
              </a:solidFill>
              <a:prstDash val="solid"/>
              <a:round/>
            </a:ln>
          </p:spPr>
          <p:txBody>
            <a:bodyPr rtlCol="0" anchor="ctr"/>
            <a:lstStyle/>
            <a:p>
              <a:endParaRPr lang="nl-NL"/>
            </a:p>
          </p:txBody>
        </p:sp>
      </p:grpSp>
      <p:pic>
        <p:nvPicPr>
          <p:cNvPr id="96" name="Graphic 95">
            <a:extLst>
              <a:ext uri="{FF2B5EF4-FFF2-40B4-BE49-F238E27FC236}">
                <a16:creationId xmlns:a16="http://schemas.microsoft.com/office/drawing/2014/main" id="{B888B321-8B29-4FE3-8C05-D7E5657FF3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12692" y="3237560"/>
            <a:ext cx="1838325" cy="2466975"/>
          </a:xfrm>
          <a:prstGeom prst="rect">
            <a:avLst/>
          </a:prstGeom>
        </p:spPr>
      </p:pic>
    </p:spTree>
    <p:extLst>
      <p:ext uri="{BB962C8B-B14F-4D97-AF65-F5344CB8AC3E}">
        <p14:creationId xmlns:p14="http://schemas.microsoft.com/office/powerpoint/2010/main" val="211701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100000" fill="hold" grpId="0" nodeType="afterEffect" p14:presetBounceEnd="6000">
                                      <p:stCondLst>
                                        <p:cond delay="0"/>
                                      </p:stCondLst>
                                      <p:iterate type="lt">
                                        <p:tmPct val="20000"/>
                                      </p:iterate>
                                      <p:childTnLst>
                                        <p:set>
                                          <p:cBhvr>
                                            <p:cTn id="6" dur="1" fill="hold">
                                              <p:stCondLst>
                                                <p:cond delay="0"/>
                                              </p:stCondLst>
                                            </p:cTn>
                                            <p:tgtEl>
                                              <p:spTgt spid="94"/>
                                            </p:tgtEl>
                                            <p:attrNameLst>
                                              <p:attrName>style.visibility</p:attrName>
                                            </p:attrNameLst>
                                          </p:cBhvr>
                                          <p:to>
                                            <p:strVal val="visible"/>
                                          </p:to>
                                        </p:set>
                                        <p:anim calcmode="lin" valueType="num" p14:bounceEnd="6000">
                                          <p:cBhvr additive="base">
                                            <p:cTn id="7" dur="500" fill="hold"/>
                                            <p:tgtEl>
                                              <p:spTgt spid="94"/>
                                            </p:tgtEl>
                                            <p:attrNameLst>
                                              <p:attrName>ppt_x</p:attrName>
                                            </p:attrNameLst>
                                          </p:cBhvr>
                                          <p:tavLst>
                                            <p:tav tm="0">
                                              <p:val>
                                                <p:strVal val="1+#ppt_w/2"/>
                                              </p:val>
                                            </p:tav>
                                            <p:tav tm="100000">
                                              <p:val>
                                                <p:strVal val="#ppt_x"/>
                                              </p:val>
                                            </p:tav>
                                          </p:tavLst>
                                        </p:anim>
                                        <p:anim calcmode="lin" valueType="num" p14:bounceEnd="6000">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100000" fill="hold" grpId="0" nodeType="afterEffect">
                                      <p:stCondLst>
                                        <p:cond delay="0"/>
                                      </p:stCondLst>
                                      <p:iterate type="lt">
                                        <p:tmPct val="20000"/>
                                      </p:iterate>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1+#ppt_w/2"/>
                                              </p:val>
                                            </p:tav>
                                            <p:tav tm="100000">
                                              <p:val>
                                                <p:strVal val="#ppt_x"/>
                                              </p:val>
                                            </p:tav>
                                          </p:tavLst>
                                        </p:anim>
                                        <p:anim calcmode="lin" valueType="num">
                                          <p:cBhvr additive="base">
                                            <p:cTn id="8"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Video 10" title="Kat die wakker wordt">
            <a:hlinkClick r:id="" action="ppaction://media"/>
            <a:extLst>
              <a:ext uri="{FF2B5EF4-FFF2-40B4-BE49-F238E27FC236}">
                <a16:creationId xmlns:a16="http://schemas.microsoft.com/office/drawing/2014/main" id="{A9101B67-2F64-17D6-B805-2F443707282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2" name="TextBox 2">
            <a:extLst>
              <a:ext uri="{FF2B5EF4-FFF2-40B4-BE49-F238E27FC236}">
                <a16:creationId xmlns:a16="http://schemas.microsoft.com/office/drawing/2014/main" id="{F883C89B-50EC-E628-141B-3A7F9BD86537}"/>
              </a:ext>
            </a:extLst>
          </p:cNvPr>
          <p:cNvSpPr txBox="1"/>
          <p:nvPr/>
        </p:nvSpPr>
        <p:spPr>
          <a:xfrm>
            <a:off x="8610600" y="199310"/>
            <a:ext cx="3200400" cy="1107996"/>
          </a:xfrm>
          <a:prstGeom prst="rect">
            <a:avLst/>
          </a:prstGeom>
        </p:spPr>
        <p:txBody>
          <a:bodyPr wrap="square" lIns="0" tIns="0" rIns="0" bIns="0" rtlCol="0" anchor="ctr" anchorCtr="0">
            <a:spAutoFit/>
          </a:bodyPr>
          <a:lstStyle/>
          <a:p>
            <a:pPr algn="ctr"/>
            <a:r>
              <a:rPr lang="nl-NL" sz="3600">
                <a:solidFill>
                  <a:schemeClr val="bg1"/>
                </a:solidFill>
                <a:latin typeface="Visby CF Bold" pitchFamily="50" charset="0"/>
                <a:ea typeface="Visby CF 2"/>
                <a:cs typeface="Visby CF 2"/>
                <a:sym typeface="Visby CF 2"/>
              </a:rPr>
              <a:t>Bedankt voor het luisteren!</a:t>
            </a:r>
          </a:p>
        </p:txBody>
      </p:sp>
      <p:sp>
        <p:nvSpPr>
          <p:cNvPr id="12" name="Rechthoek 11">
            <a:extLst>
              <a:ext uri="{FF2B5EF4-FFF2-40B4-BE49-F238E27FC236}">
                <a16:creationId xmlns:a16="http://schemas.microsoft.com/office/drawing/2014/main" id="{67BC62BC-26CD-3251-2915-7F4A2A8DC6E3}"/>
              </a:ext>
            </a:extLst>
          </p:cNvPr>
          <p:cNvSpPr/>
          <p:nvPr/>
        </p:nvSpPr>
        <p:spPr>
          <a:xfrm>
            <a:off x="0" y="6210000"/>
            <a:ext cx="12192000" cy="64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nvGrpSpPr>
          <p:cNvPr id="13" name="Groep 12">
            <a:extLst>
              <a:ext uri="{FF2B5EF4-FFF2-40B4-BE49-F238E27FC236}">
                <a16:creationId xmlns:a16="http://schemas.microsoft.com/office/drawing/2014/main" id="{673C568E-1D63-C0B1-2491-C65BC6EBA072}"/>
              </a:ext>
            </a:extLst>
          </p:cNvPr>
          <p:cNvGrpSpPr/>
          <p:nvPr/>
        </p:nvGrpSpPr>
        <p:grpSpPr>
          <a:xfrm>
            <a:off x="6836440" y="6210000"/>
            <a:ext cx="5355560" cy="648000"/>
            <a:chOff x="5102693" y="2667001"/>
            <a:chExt cx="5355560" cy="648000"/>
          </a:xfrm>
        </p:grpSpPr>
        <p:sp>
          <p:nvSpPr>
            <p:cNvPr id="14" name="Vrije vorm: vorm 13">
              <a:extLst>
                <a:ext uri="{FF2B5EF4-FFF2-40B4-BE49-F238E27FC236}">
                  <a16:creationId xmlns:a16="http://schemas.microsoft.com/office/drawing/2014/main" id="{BCEA7AEF-AA48-39BB-5539-57815E7A5D67}"/>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solidFill>
              <a:schemeClr val="tx2"/>
            </a:solidFill>
            <a:ln w="3810" cap="flat">
              <a:noFill/>
              <a:prstDash val="solid"/>
              <a:miter/>
            </a:ln>
          </p:spPr>
          <p:txBody>
            <a:bodyPr rtlCol="0" anchor="ctr"/>
            <a:lstStyle/>
            <a:p>
              <a:endParaRPr lang="nl-NL" sz="600"/>
            </a:p>
          </p:txBody>
        </p:sp>
        <p:sp>
          <p:nvSpPr>
            <p:cNvPr id="15" name="Rechthoek 14">
              <a:extLst>
                <a:ext uri="{FF2B5EF4-FFF2-40B4-BE49-F238E27FC236}">
                  <a16:creationId xmlns:a16="http://schemas.microsoft.com/office/drawing/2014/main" id="{DA6B5392-0DD1-BBA6-FA85-58E0C9DB9AE7}"/>
                </a:ext>
              </a:extLst>
            </p:cNvPr>
            <p:cNvSpPr/>
            <p:nvPr/>
          </p:nvSpPr>
          <p:spPr>
            <a:xfrm>
              <a:off x="5313257" y="2667001"/>
              <a:ext cx="5144996" cy="64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grpSp>
      <p:grpSp>
        <p:nvGrpSpPr>
          <p:cNvPr id="16" name="Groep 15">
            <a:extLst>
              <a:ext uri="{FF2B5EF4-FFF2-40B4-BE49-F238E27FC236}">
                <a16:creationId xmlns:a16="http://schemas.microsoft.com/office/drawing/2014/main" id="{425976D7-EB82-26A5-7BC8-726CDDB56DCE}"/>
              </a:ext>
            </a:extLst>
          </p:cNvPr>
          <p:cNvGrpSpPr/>
          <p:nvPr/>
        </p:nvGrpSpPr>
        <p:grpSpPr>
          <a:xfrm>
            <a:off x="5390960" y="6346241"/>
            <a:ext cx="1410080" cy="381059"/>
            <a:chOff x="10463784" y="235398"/>
            <a:chExt cx="1410080" cy="381059"/>
          </a:xfrm>
          <a:solidFill>
            <a:schemeClr val="bg1"/>
          </a:solidFill>
        </p:grpSpPr>
        <p:sp>
          <p:nvSpPr>
            <p:cNvPr id="17" name="Vrije vorm: vorm 16">
              <a:extLst>
                <a:ext uri="{FF2B5EF4-FFF2-40B4-BE49-F238E27FC236}">
                  <a16:creationId xmlns:a16="http://schemas.microsoft.com/office/drawing/2014/main" id="{7BA30C83-D49C-2168-E072-19B897AD7081}"/>
                </a:ext>
              </a:extLst>
            </p:cNvPr>
            <p:cNvSpPr/>
            <p:nvPr userDrawn="1"/>
          </p:nvSpPr>
          <p:spPr>
            <a:xfrm>
              <a:off x="10463784" y="235398"/>
              <a:ext cx="428200" cy="381059"/>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grpFill/>
            <a:ln w="381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3A33D4F3-6C57-8314-862D-009E343C7740}"/>
                </a:ext>
              </a:extLst>
            </p:cNvPr>
            <p:cNvSpPr/>
            <p:nvPr userDrawn="1"/>
          </p:nvSpPr>
          <p:spPr>
            <a:xfrm>
              <a:off x="11223878" y="286511"/>
              <a:ext cx="408051" cy="290703"/>
            </a:xfrm>
            <a:custGeom>
              <a:avLst/>
              <a:gdLst>
                <a:gd name="connsiteX0" fmla="*/ 286512 w 408051"/>
                <a:gd name="connsiteY0" fmla="*/ 177546 h 290703"/>
                <a:gd name="connsiteX1" fmla="*/ 229743 w 408051"/>
                <a:gd name="connsiteY1" fmla="*/ 0 h 290703"/>
                <a:gd name="connsiteX2" fmla="*/ 178689 w 408051"/>
                <a:gd name="connsiteY2" fmla="*/ 0 h 290703"/>
                <a:gd name="connsiteX3" fmla="*/ 120015 w 408051"/>
                <a:gd name="connsiteY3" fmla="*/ 177546 h 290703"/>
                <a:gd name="connsiteX4" fmla="*/ 67818 w 408051"/>
                <a:gd name="connsiteY4" fmla="*/ 0 h 290703"/>
                <a:gd name="connsiteX5" fmla="*/ 0 w 408051"/>
                <a:gd name="connsiteY5" fmla="*/ 0 h 290703"/>
                <a:gd name="connsiteX6" fmla="*/ 91440 w 408051"/>
                <a:gd name="connsiteY6" fmla="*/ 290703 h 290703"/>
                <a:gd name="connsiteX7" fmla="*/ 142494 w 408051"/>
                <a:gd name="connsiteY7" fmla="*/ 290703 h 290703"/>
                <a:gd name="connsiteX8" fmla="*/ 203835 w 408051"/>
                <a:gd name="connsiteY8" fmla="*/ 108966 h 290703"/>
                <a:gd name="connsiteX9" fmla="*/ 265938 w 408051"/>
                <a:gd name="connsiteY9" fmla="*/ 290703 h 290703"/>
                <a:gd name="connsiteX10" fmla="*/ 316992 w 408051"/>
                <a:gd name="connsiteY10" fmla="*/ 290703 h 290703"/>
                <a:gd name="connsiteX11" fmla="*/ 408051 w 408051"/>
                <a:gd name="connsiteY11" fmla="*/ 0 h 290703"/>
                <a:gd name="connsiteX12" fmla="*/ 340233 w 408051"/>
                <a:gd name="connsiteY12" fmla="*/ 0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8051" h="290703">
                  <a:moveTo>
                    <a:pt x="286512" y="177546"/>
                  </a:moveTo>
                  <a:lnTo>
                    <a:pt x="229743" y="0"/>
                  </a:lnTo>
                  <a:lnTo>
                    <a:pt x="178689" y="0"/>
                  </a:lnTo>
                  <a:lnTo>
                    <a:pt x="120015" y="177546"/>
                  </a:lnTo>
                  <a:lnTo>
                    <a:pt x="67818" y="0"/>
                  </a:lnTo>
                  <a:lnTo>
                    <a:pt x="0" y="0"/>
                  </a:lnTo>
                  <a:lnTo>
                    <a:pt x="91440" y="290703"/>
                  </a:lnTo>
                  <a:lnTo>
                    <a:pt x="142494" y="290703"/>
                  </a:lnTo>
                  <a:lnTo>
                    <a:pt x="203835" y="108966"/>
                  </a:lnTo>
                  <a:lnTo>
                    <a:pt x="265938" y="290703"/>
                  </a:lnTo>
                  <a:lnTo>
                    <a:pt x="316992" y="290703"/>
                  </a:lnTo>
                  <a:lnTo>
                    <a:pt x="408051" y="0"/>
                  </a:lnTo>
                  <a:lnTo>
                    <a:pt x="340233" y="0"/>
                  </a:lnTo>
                  <a:close/>
                </a:path>
              </a:pathLst>
            </a:custGeom>
            <a:grpFill/>
            <a:ln w="381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2CBC0E04-57AF-06EC-6A62-E1DC2FE40619}"/>
                </a:ext>
              </a:extLst>
            </p:cNvPr>
            <p:cNvSpPr/>
            <p:nvPr userDrawn="1"/>
          </p:nvSpPr>
          <p:spPr>
            <a:xfrm>
              <a:off x="11669267" y="286511"/>
              <a:ext cx="204597" cy="290703"/>
            </a:xfrm>
            <a:custGeom>
              <a:avLst/>
              <a:gdLst>
                <a:gd name="connsiteX0" fmla="*/ 204597 w 204597"/>
                <a:gd name="connsiteY0" fmla="*/ 59055 h 290703"/>
                <a:gd name="connsiteX1" fmla="*/ 204597 w 204597"/>
                <a:gd name="connsiteY1" fmla="*/ 0 h 290703"/>
                <a:gd name="connsiteX2" fmla="*/ 0 w 204597"/>
                <a:gd name="connsiteY2" fmla="*/ 0 h 290703"/>
                <a:gd name="connsiteX3" fmla="*/ 0 w 204597"/>
                <a:gd name="connsiteY3" fmla="*/ 290703 h 290703"/>
                <a:gd name="connsiteX4" fmla="*/ 64770 w 204597"/>
                <a:gd name="connsiteY4" fmla="*/ 290703 h 290703"/>
                <a:gd name="connsiteX5" fmla="*/ 64770 w 204597"/>
                <a:gd name="connsiteY5" fmla="*/ 172593 h 290703"/>
                <a:gd name="connsiteX6" fmla="*/ 178689 w 204597"/>
                <a:gd name="connsiteY6" fmla="*/ 172593 h 290703"/>
                <a:gd name="connsiteX7" fmla="*/ 178689 w 204597"/>
                <a:gd name="connsiteY7" fmla="*/ 117348 h 290703"/>
                <a:gd name="connsiteX8" fmla="*/ 64770 w 204597"/>
                <a:gd name="connsiteY8" fmla="*/ 117348 h 290703"/>
                <a:gd name="connsiteX9" fmla="*/ 64770 w 204597"/>
                <a:gd name="connsiteY9" fmla="*/ 59055 h 290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597" h="290703">
                  <a:moveTo>
                    <a:pt x="204597" y="59055"/>
                  </a:moveTo>
                  <a:lnTo>
                    <a:pt x="204597" y="0"/>
                  </a:lnTo>
                  <a:lnTo>
                    <a:pt x="0" y="0"/>
                  </a:lnTo>
                  <a:lnTo>
                    <a:pt x="0" y="290703"/>
                  </a:lnTo>
                  <a:lnTo>
                    <a:pt x="64770" y="290703"/>
                  </a:lnTo>
                  <a:lnTo>
                    <a:pt x="64770" y="172593"/>
                  </a:lnTo>
                  <a:lnTo>
                    <a:pt x="178689" y="172593"/>
                  </a:lnTo>
                  <a:lnTo>
                    <a:pt x="178689" y="117348"/>
                  </a:lnTo>
                  <a:lnTo>
                    <a:pt x="64770" y="117348"/>
                  </a:lnTo>
                  <a:lnTo>
                    <a:pt x="64770" y="59055"/>
                  </a:lnTo>
                  <a:close/>
                </a:path>
              </a:pathLst>
            </a:custGeom>
            <a:grpFill/>
            <a:ln w="381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B0CE18C5-6D8A-F84B-D180-AB41BA6026DE}"/>
                </a:ext>
              </a:extLst>
            </p:cNvPr>
            <p:cNvSpPr/>
            <p:nvPr userDrawn="1"/>
          </p:nvSpPr>
          <p:spPr>
            <a:xfrm>
              <a:off x="10956417" y="286511"/>
              <a:ext cx="258698" cy="291846"/>
            </a:xfrm>
            <a:custGeom>
              <a:avLst/>
              <a:gdLst>
                <a:gd name="connsiteX0" fmla="*/ 176784 w 258698"/>
                <a:gd name="connsiteY0" fmla="*/ 177546 h 291846"/>
                <a:gd name="connsiteX1" fmla="*/ 135255 w 258698"/>
                <a:gd name="connsiteY1" fmla="*/ 121539 h 291846"/>
                <a:gd name="connsiteX2" fmla="*/ 235077 w 258698"/>
                <a:gd name="connsiteY2" fmla="*/ 0 h 291846"/>
                <a:gd name="connsiteX3" fmla="*/ 163068 w 258698"/>
                <a:gd name="connsiteY3" fmla="*/ 0 h 291846"/>
                <a:gd name="connsiteX4" fmla="*/ 64770 w 258698"/>
                <a:gd name="connsiteY4" fmla="*/ 122682 h 291846"/>
                <a:gd name="connsiteX5" fmla="*/ 64770 w 258698"/>
                <a:gd name="connsiteY5" fmla="*/ 0 h 291846"/>
                <a:gd name="connsiteX6" fmla="*/ 0 w 258698"/>
                <a:gd name="connsiteY6" fmla="*/ 0 h 291846"/>
                <a:gd name="connsiteX7" fmla="*/ 0 w 258698"/>
                <a:gd name="connsiteY7" fmla="*/ 291084 h 291846"/>
                <a:gd name="connsiteX8" fmla="*/ 64770 w 258698"/>
                <a:gd name="connsiteY8" fmla="*/ 291084 h 291846"/>
                <a:gd name="connsiteX9" fmla="*/ 64770 w 258698"/>
                <a:gd name="connsiteY9" fmla="*/ 208407 h 291846"/>
                <a:gd name="connsiteX10" fmla="*/ 88773 w 258698"/>
                <a:gd name="connsiteY10" fmla="*/ 178308 h 291846"/>
                <a:gd name="connsiteX11" fmla="*/ 94488 w 258698"/>
                <a:gd name="connsiteY11" fmla="*/ 171450 h 291846"/>
                <a:gd name="connsiteX12" fmla="*/ 121158 w 258698"/>
                <a:gd name="connsiteY12" fmla="*/ 206502 h 291846"/>
                <a:gd name="connsiteX13" fmla="*/ 248793 w 258698"/>
                <a:gd name="connsiteY13" fmla="*/ 291846 h 291846"/>
                <a:gd name="connsiteX14" fmla="*/ 258699 w 258698"/>
                <a:gd name="connsiteY14" fmla="*/ 291084 h 291846"/>
                <a:gd name="connsiteX15" fmla="*/ 258699 w 258698"/>
                <a:gd name="connsiteY15" fmla="*/ 230505 h 291846"/>
                <a:gd name="connsiteX16" fmla="*/ 253746 w 258698"/>
                <a:gd name="connsiteY16" fmla="*/ 230505 h 291846"/>
                <a:gd name="connsiteX17" fmla="*/ 176784 w 258698"/>
                <a:gd name="connsiteY17" fmla="*/ 177546 h 2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698" h="291846">
                  <a:moveTo>
                    <a:pt x="176784" y="177546"/>
                  </a:moveTo>
                  <a:lnTo>
                    <a:pt x="135255" y="121539"/>
                  </a:lnTo>
                  <a:lnTo>
                    <a:pt x="235077" y="0"/>
                  </a:lnTo>
                  <a:lnTo>
                    <a:pt x="163068" y="0"/>
                  </a:lnTo>
                  <a:lnTo>
                    <a:pt x="64770" y="122682"/>
                  </a:lnTo>
                  <a:lnTo>
                    <a:pt x="64770" y="0"/>
                  </a:lnTo>
                  <a:lnTo>
                    <a:pt x="0" y="0"/>
                  </a:lnTo>
                  <a:lnTo>
                    <a:pt x="0" y="291084"/>
                  </a:lnTo>
                  <a:lnTo>
                    <a:pt x="64770" y="291084"/>
                  </a:lnTo>
                  <a:lnTo>
                    <a:pt x="64770" y="208407"/>
                  </a:lnTo>
                  <a:lnTo>
                    <a:pt x="88773" y="178308"/>
                  </a:lnTo>
                  <a:lnTo>
                    <a:pt x="94488" y="171450"/>
                  </a:lnTo>
                  <a:lnTo>
                    <a:pt x="121158" y="206502"/>
                  </a:lnTo>
                  <a:cubicBezTo>
                    <a:pt x="169545" y="276225"/>
                    <a:pt x="200406" y="291846"/>
                    <a:pt x="248793" y="291846"/>
                  </a:cubicBezTo>
                  <a:cubicBezTo>
                    <a:pt x="251841" y="291846"/>
                    <a:pt x="255651" y="291465"/>
                    <a:pt x="258699" y="291084"/>
                  </a:cubicBezTo>
                  <a:lnTo>
                    <a:pt x="258699" y="230505"/>
                  </a:lnTo>
                  <a:cubicBezTo>
                    <a:pt x="257175" y="230505"/>
                    <a:pt x="255270" y="230505"/>
                    <a:pt x="253746" y="230505"/>
                  </a:cubicBezTo>
                  <a:cubicBezTo>
                    <a:pt x="231648" y="230124"/>
                    <a:pt x="210312" y="225552"/>
                    <a:pt x="176784" y="177546"/>
                  </a:cubicBezTo>
                  <a:close/>
                </a:path>
              </a:pathLst>
            </a:custGeom>
            <a:grpFill/>
            <a:ln w="3810" cap="flat">
              <a:noFill/>
              <a:prstDash val="solid"/>
              <a:miter/>
            </a:ln>
          </p:spPr>
          <p:txBody>
            <a:bodyPr rtlCol="0" anchor="ctr"/>
            <a:lstStyle/>
            <a:p>
              <a:endParaRPr lang="nl-NL"/>
            </a:p>
          </p:txBody>
        </p:sp>
      </p:grpSp>
    </p:spTree>
    <p:extLst>
      <p:ext uri="{BB962C8B-B14F-4D97-AF65-F5344CB8AC3E}">
        <p14:creationId xmlns:p14="http://schemas.microsoft.com/office/powerpoint/2010/main" val="417839499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842" fill="hold"/>
                                            <p:tgtEl>
                                              <p:spTgt spid="11"/>
                                            </p:tgtEl>
                                          </p:cBhvr>
                                        </p:cmd>
                                      </p:childTnLst>
                                    </p:cTn>
                                  </p:par>
                                  <p:par>
                                    <p:cTn id="7" presetID="2" presetClass="entr" presetSubtype="8" accel="50000" fill="hold" grpId="0" nodeType="withEffect" p14:presetBounceEnd="50000">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14:bounceEnd="50000">
                                          <p:cBhvr additive="base">
                                            <p:cTn id="9"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0"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1" fill="hold" display="0">
                      <p:stCondLst>
                        <p:cond delay="indefinite"/>
                      </p:stCondLst>
                    </p:cTn>
                    <p:tgtEl>
                      <p:spTgt spid="11"/>
                    </p:tgtEl>
                  </p:cMediaNode>
                </p:video>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1"/>
                                            </p:tgtEl>
                                          </p:cBhvr>
                                        </p:cmd>
                                      </p:childTnLst>
                                    </p:cTn>
                                  </p:par>
                                </p:childTnLst>
                              </p:cTn>
                            </p:par>
                          </p:childTnLst>
                        </p:cTn>
                      </p:par>
                    </p:childTnLst>
                  </p:cTn>
                  <p:nextCondLst>
                    <p:cond evt="onClick" delay="0">
                      <p:tgtEl>
                        <p:spTgt spid="11"/>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842" fill="hold"/>
                                            <p:tgtEl>
                                              <p:spTgt spid="11"/>
                                            </p:tgtEl>
                                          </p:cBhvr>
                                        </p:cmd>
                                      </p:childTnLst>
                                    </p:cTn>
                                  </p:par>
                                  <p:par>
                                    <p:cTn id="7" presetID="2" presetClass="entr" presetSubtype="8" accel="5000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000" fill="hold"/>
                                            <p:tgtEl>
                                              <p:spTgt spid="2"/>
                                            </p:tgtEl>
                                            <p:attrNameLst>
                                              <p:attrName>ppt_x</p:attrName>
                                            </p:attrNameLst>
                                          </p:cBhvr>
                                          <p:tavLst>
                                            <p:tav tm="0">
                                              <p:val>
                                                <p:strVal val="0-#ppt_w/2"/>
                                              </p:val>
                                            </p:tav>
                                            <p:tav tm="100000">
                                              <p:val>
                                                <p:strVal val="#ppt_x"/>
                                              </p:val>
                                            </p:tav>
                                          </p:tavLst>
                                        </p:anim>
                                        <p:anim calcmode="lin" valueType="num">
                                          <p:cBhvr additive="base">
                                            <p:cTn id="10"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1" fill="hold" display="0">
                      <p:stCondLst>
                        <p:cond delay="indefinite"/>
                      </p:stCondLst>
                    </p:cTn>
                    <p:tgtEl>
                      <p:spTgt spid="11"/>
                    </p:tgtEl>
                  </p:cMediaNode>
                </p:video>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1"/>
                                            </p:tgtEl>
                                          </p:cBhvr>
                                        </p:cmd>
                                      </p:childTnLst>
                                    </p:cTn>
                                  </p:par>
                                </p:childTnLst>
                              </p:cTn>
                            </p:par>
                          </p:childTnLst>
                        </p:cTn>
                      </p:par>
                    </p:childTnLst>
                  </p:cTn>
                  <p:nextCondLst>
                    <p:cond evt="onClick" delay="0">
                      <p:tgtEl>
                        <p:spTgt spid="11"/>
                      </p:tgtEl>
                    </p:cond>
                  </p:nextCondLst>
                </p:seq>
              </p:childTnLst>
            </p:cTn>
          </p:par>
        </p:tnLst>
        <p:bldLst>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kstvak 27">
            <a:extLst>
              <a:ext uri="{FF2B5EF4-FFF2-40B4-BE49-F238E27FC236}">
                <a16:creationId xmlns:a16="http://schemas.microsoft.com/office/drawing/2014/main" id="{5132FC28-68D3-8A56-C1A0-B246E4290024}"/>
              </a:ext>
            </a:extLst>
          </p:cNvPr>
          <p:cNvSpPr txBox="1"/>
          <p:nvPr/>
        </p:nvSpPr>
        <p:spPr>
          <a:xfrm>
            <a:off x="4109155" y="2595695"/>
            <a:ext cx="3973690" cy="1666610"/>
          </a:xfrm>
          <a:prstGeom prst="rect">
            <a:avLst/>
          </a:prstGeom>
          <a:noFill/>
        </p:spPr>
        <p:txBody>
          <a:bodyPr wrap="square">
            <a:spAutoFit/>
          </a:bodyPr>
          <a:lstStyle/>
          <a:p>
            <a:pPr algn="ctr">
              <a:lnSpc>
                <a:spcPct val="107000"/>
              </a:lnSpc>
              <a:spcAft>
                <a:spcPts val="800"/>
              </a:spcAft>
            </a:pPr>
            <a:r>
              <a:rPr lang="nl-NL" sz="2400">
                <a:solidFill>
                  <a:schemeClr val="bg2">
                    <a:lumMod val="40000"/>
                    <a:lumOff val="60000"/>
                  </a:schemeClr>
                </a:solidFill>
                <a:latin typeface="Visby CF Medium" pitchFamily="50" charset="0"/>
              </a:rPr>
              <a:t>Hier kan je een foto plakken, bijvoorbeeld een foto van jezelf of van een familielid of allebei.</a:t>
            </a:r>
          </a:p>
        </p:txBody>
      </p:sp>
      <p:grpSp>
        <p:nvGrpSpPr>
          <p:cNvPr id="2" name="Groep 1">
            <a:extLst>
              <a:ext uri="{FF2B5EF4-FFF2-40B4-BE49-F238E27FC236}">
                <a16:creationId xmlns:a16="http://schemas.microsoft.com/office/drawing/2014/main" id="{D3510420-A2E9-4316-67E7-19555685566A}"/>
              </a:ext>
            </a:extLst>
          </p:cNvPr>
          <p:cNvGrpSpPr>
            <a:grpSpLocks noChangeAspect="1"/>
          </p:cNvGrpSpPr>
          <p:nvPr/>
        </p:nvGrpSpPr>
        <p:grpSpPr>
          <a:xfrm rot="10800000">
            <a:off x="-1" y="311638"/>
            <a:ext cx="2790299" cy="648002"/>
            <a:chOff x="5102693" y="2667001"/>
            <a:chExt cx="2790304" cy="648003"/>
          </a:xfrm>
          <a:solidFill>
            <a:schemeClr val="tx1"/>
          </a:solidFill>
        </p:grpSpPr>
        <p:sp>
          <p:nvSpPr>
            <p:cNvPr id="3" name="Rechthoek 2">
              <a:extLst>
                <a:ext uri="{FF2B5EF4-FFF2-40B4-BE49-F238E27FC236}">
                  <a16:creationId xmlns:a16="http://schemas.microsoft.com/office/drawing/2014/main" id="{2113B0DA-9CA2-1260-8C5B-B6B19C0B71B7}"/>
                </a:ext>
              </a:extLst>
            </p:cNvPr>
            <p:cNvSpPr/>
            <p:nvPr/>
          </p:nvSpPr>
          <p:spPr>
            <a:xfrm>
              <a:off x="5313258" y="2667004"/>
              <a:ext cx="2579739"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4" name="Vrije vorm: vorm 3">
              <a:extLst>
                <a:ext uri="{FF2B5EF4-FFF2-40B4-BE49-F238E27FC236}">
                  <a16:creationId xmlns:a16="http://schemas.microsoft.com/office/drawing/2014/main" id="{2881BD5F-CCB6-E667-8DB1-9C8E22B0C5AC}"/>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5" name="TextBox 7">
            <a:extLst>
              <a:ext uri="{FF2B5EF4-FFF2-40B4-BE49-F238E27FC236}">
                <a16:creationId xmlns:a16="http://schemas.microsoft.com/office/drawing/2014/main" id="{6168DD15-2FBE-029F-7348-BB273801321A}"/>
              </a:ext>
            </a:extLst>
          </p:cNvPr>
          <p:cNvSpPr txBox="1"/>
          <p:nvPr/>
        </p:nvSpPr>
        <p:spPr>
          <a:xfrm>
            <a:off x="2211437" y="6877"/>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Spreekbeurt over kanker</a:t>
            </a:r>
          </a:p>
        </p:txBody>
      </p:sp>
      <p:grpSp>
        <p:nvGrpSpPr>
          <p:cNvPr id="6" name="Groep 5">
            <a:extLst>
              <a:ext uri="{FF2B5EF4-FFF2-40B4-BE49-F238E27FC236}">
                <a16:creationId xmlns:a16="http://schemas.microsoft.com/office/drawing/2014/main" id="{8F948F9D-6673-CF6D-1415-68F677976B7D}"/>
              </a:ext>
            </a:extLst>
          </p:cNvPr>
          <p:cNvGrpSpPr>
            <a:grpSpLocks noChangeAspect="1"/>
          </p:cNvGrpSpPr>
          <p:nvPr/>
        </p:nvGrpSpPr>
        <p:grpSpPr>
          <a:xfrm>
            <a:off x="9257892" y="311639"/>
            <a:ext cx="2934108" cy="648000"/>
            <a:chOff x="5102693" y="2667001"/>
            <a:chExt cx="2934113" cy="648001"/>
          </a:xfrm>
          <a:solidFill>
            <a:schemeClr val="tx1"/>
          </a:solidFill>
        </p:grpSpPr>
        <p:sp>
          <p:nvSpPr>
            <p:cNvPr id="8" name="Rechthoek 7">
              <a:extLst>
                <a:ext uri="{FF2B5EF4-FFF2-40B4-BE49-F238E27FC236}">
                  <a16:creationId xmlns:a16="http://schemas.microsoft.com/office/drawing/2014/main" id="{F1287756-59CE-5EC8-4693-59C62EF47B50}"/>
                </a:ext>
              </a:extLst>
            </p:cNvPr>
            <p:cNvSpPr/>
            <p:nvPr/>
          </p:nvSpPr>
          <p:spPr>
            <a:xfrm>
              <a:off x="5313258" y="2667002"/>
              <a:ext cx="272354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9" name="Vrije vorm: vorm 8">
              <a:extLst>
                <a:ext uri="{FF2B5EF4-FFF2-40B4-BE49-F238E27FC236}">
                  <a16:creationId xmlns:a16="http://schemas.microsoft.com/office/drawing/2014/main" id="{8D0BA57B-C7F4-1601-ACF2-3C4423A404F7}"/>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Tree>
    <p:extLst>
      <p:ext uri="{BB962C8B-B14F-4D97-AF65-F5344CB8AC3E}">
        <p14:creationId xmlns:p14="http://schemas.microsoft.com/office/powerpoint/2010/main" val="3458610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5" name="TextBox 7">
            <a:extLst>
              <a:ext uri="{FF2B5EF4-FFF2-40B4-BE49-F238E27FC236}">
                <a16:creationId xmlns:a16="http://schemas.microsoft.com/office/drawing/2014/main" id="{6168DD15-2FBE-029F-7348-BB273801321A}"/>
              </a:ext>
            </a:extLst>
          </p:cNvPr>
          <p:cNvSpPr txBox="1"/>
          <p:nvPr/>
        </p:nvSpPr>
        <p:spPr>
          <a:xfrm>
            <a:off x="457200" y="260"/>
            <a:ext cx="11353800" cy="800219"/>
          </a:xfrm>
          <a:prstGeom prst="rect">
            <a:avLst/>
          </a:prstGeom>
        </p:spPr>
        <p:txBody>
          <a:bodyPr wrap="square" lIns="0" tIns="0" rIns="0" bIns="0" rtlCol="0" anchor="t">
            <a:spAutoFit/>
          </a:bodyPr>
          <a:lstStyle/>
          <a:p>
            <a:r>
              <a:rPr lang="nl-NL" sz="2400" dirty="0">
                <a:solidFill>
                  <a:schemeClr val="bg2"/>
                </a:solidFill>
                <a:highlight>
                  <a:srgbClr val="FFFF00"/>
                </a:highlight>
                <a:latin typeface="Visby CF Medium"/>
              </a:rPr>
              <a:t>Doe dit voordat je gaat presenteren, dan ben je goed voorbereid.</a:t>
            </a:r>
          </a:p>
          <a:p>
            <a:r>
              <a:rPr lang="nl-NL" sz="2800" dirty="0">
                <a:solidFill>
                  <a:schemeClr val="bg2"/>
                </a:solidFill>
                <a:latin typeface="Visby CF Medium"/>
                <a:sym typeface="Visby CF 1"/>
              </a:rPr>
              <a:t>Kies jouw favoriete poppetje, en kopieer deze (Ctrl-C)</a:t>
            </a:r>
            <a:endParaRPr lang="nl-NL" dirty="0">
              <a:solidFill>
                <a:schemeClr val="bg2"/>
              </a:solidFill>
              <a:latin typeface="Visby CF Medium"/>
            </a:endParaRPr>
          </a:p>
        </p:txBody>
      </p:sp>
      <p:sp>
        <p:nvSpPr>
          <p:cNvPr id="2" name="Tekstvak 1">
            <a:extLst>
              <a:ext uri="{FF2B5EF4-FFF2-40B4-BE49-F238E27FC236}">
                <a16:creationId xmlns:a16="http://schemas.microsoft.com/office/drawing/2014/main" id="{8B12D9EF-5D78-A528-33B1-424A75949F72}"/>
              </a:ext>
            </a:extLst>
          </p:cNvPr>
          <p:cNvSpPr txBox="1"/>
          <p:nvPr/>
        </p:nvSpPr>
        <p:spPr>
          <a:xfrm>
            <a:off x="457200" y="6117860"/>
            <a:ext cx="11582400" cy="545855"/>
          </a:xfrm>
          <a:prstGeom prst="rect">
            <a:avLst/>
          </a:prstGeom>
          <a:noFill/>
        </p:spPr>
        <p:txBody>
          <a:bodyPr wrap="square">
            <a:spAutoFit/>
          </a:bodyPr>
          <a:lstStyle/>
          <a:p>
            <a:pPr>
              <a:lnSpc>
                <a:spcPct val="107000"/>
              </a:lnSpc>
              <a:spcAft>
                <a:spcPts val="1800"/>
              </a:spcAft>
            </a:pPr>
            <a:r>
              <a:rPr lang="nl-NL" sz="2800">
                <a:solidFill>
                  <a:schemeClr val="bg2"/>
                </a:solidFill>
                <a:latin typeface="Visby CF Medium" pitchFamily="50" charset="0"/>
              </a:rPr>
              <a:t>Op de volgende dia kan je je poppetje plakken (Ctrl-V)</a:t>
            </a:r>
          </a:p>
        </p:txBody>
      </p:sp>
      <p:grpSp>
        <p:nvGrpSpPr>
          <p:cNvPr id="213" name="Groep 212">
            <a:extLst>
              <a:ext uri="{FF2B5EF4-FFF2-40B4-BE49-F238E27FC236}">
                <a16:creationId xmlns:a16="http://schemas.microsoft.com/office/drawing/2014/main" id="{67B8ED47-D4D2-84F3-33E6-45C7E63BAE0C}"/>
              </a:ext>
            </a:extLst>
          </p:cNvPr>
          <p:cNvGrpSpPr/>
          <p:nvPr/>
        </p:nvGrpSpPr>
        <p:grpSpPr>
          <a:xfrm>
            <a:off x="9168798" y="1042483"/>
            <a:ext cx="2399537" cy="2399824"/>
            <a:chOff x="9168798" y="1042483"/>
            <a:chExt cx="2399537" cy="2399824"/>
          </a:xfrm>
        </p:grpSpPr>
        <p:sp>
          <p:nvSpPr>
            <p:cNvPr id="201" name="Vrije vorm: vorm 200">
              <a:extLst>
                <a:ext uri="{FF2B5EF4-FFF2-40B4-BE49-F238E27FC236}">
                  <a16:creationId xmlns:a16="http://schemas.microsoft.com/office/drawing/2014/main" id="{E3D01FA9-5F17-8C97-2D72-0D37CE08405C}"/>
                </a:ext>
              </a:extLst>
            </p:cNvPr>
            <p:cNvSpPr/>
            <p:nvPr/>
          </p:nvSpPr>
          <p:spPr>
            <a:xfrm>
              <a:off x="9168798" y="1042483"/>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202" name="Vrije vorm: vorm 201">
              <a:extLst>
                <a:ext uri="{FF2B5EF4-FFF2-40B4-BE49-F238E27FC236}">
                  <a16:creationId xmlns:a16="http://schemas.microsoft.com/office/drawing/2014/main" id="{5D33904F-3B55-B1AE-A0CC-29C8FD67153A}"/>
                </a:ext>
              </a:extLst>
            </p:cNvPr>
            <p:cNvSpPr/>
            <p:nvPr/>
          </p:nvSpPr>
          <p:spPr>
            <a:xfrm>
              <a:off x="9631903" y="2724027"/>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203" name="Graphic 112">
              <a:extLst>
                <a:ext uri="{FF2B5EF4-FFF2-40B4-BE49-F238E27FC236}">
                  <a16:creationId xmlns:a16="http://schemas.microsoft.com/office/drawing/2014/main" id="{B2BDEAD5-65AE-2FC2-EBF3-8E22F3126CC7}"/>
                </a:ext>
              </a:extLst>
            </p:cNvPr>
            <p:cNvGrpSpPr/>
            <p:nvPr/>
          </p:nvGrpSpPr>
          <p:grpSpPr>
            <a:xfrm>
              <a:off x="9688266" y="1476157"/>
              <a:ext cx="1360573" cy="1498663"/>
              <a:chOff x="9688266" y="1476157"/>
              <a:chExt cx="1360573" cy="1498663"/>
            </a:xfrm>
          </p:grpSpPr>
          <p:sp>
            <p:nvSpPr>
              <p:cNvPr id="204" name="Vrije vorm: vorm 203">
                <a:extLst>
                  <a:ext uri="{FF2B5EF4-FFF2-40B4-BE49-F238E27FC236}">
                    <a16:creationId xmlns:a16="http://schemas.microsoft.com/office/drawing/2014/main" id="{204CDA9B-E188-06B7-515C-EFFA391814C0}"/>
                  </a:ext>
                </a:extLst>
              </p:cNvPr>
              <p:cNvSpPr/>
              <p:nvPr/>
            </p:nvSpPr>
            <p:spPr>
              <a:xfrm>
                <a:off x="9688266" y="1477490"/>
                <a:ext cx="1360573" cy="1294352"/>
              </a:xfrm>
              <a:custGeom>
                <a:avLst/>
                <a:gdLst>
                  <a:gd name="connsiteX0" fmla="*/ 1299712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2 w 1360573"/>
                  <a:gd name="connsiteY13" fmla="*/ 846582 h 1294352"/>
                  <a:gd name="connsiteX14" fmla="*/ 1299712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2" y="846582"/>
                    </a:moveTo>
                    <a:cubicBezTo>
                      <a:pt x="1242085" y="832104"/>
                      <a:pt x="1212367" y="763048"/>
                      <a:pt x="1190555" y="687515"/>
                    </a:cubicBezTo>
                    <a:lnTo>
                      <a:pt x="1190555" y="510350"/>
                    </a:lnTo>
                    <a:cubicBezTo>
                      <a:pt x="1190555" y="228600"/>
                      <a:pt x="962146"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30"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2" y="846582"/>
                    </a:cubicBezTo>
                    <a:lnTo>
                      <a:pt x="1299712" y="846582"/>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05" name="Vrije vorm: vorm 204">
                <a:extLst>
                  <a:ext uri="{FF2B5EF4-FFF2-40B4-BE49-F238E27FC236}">
                    <a16:creationId xmlns:a16="http://schemas.microsoft.com/office/drawing/2014/main" id="{67D56546-1FAD-B77E-D508-2022000E95AD}"/>
                  </a:ext>
                </a:extLst>
              </p:cNvPr>
              <p:cNvSpPr/>
              <p:nvPr/>
            </p:nvSpPr>
            <p:spPr>
              <a:xfrm>
                <a:off x="10132156" y="2479425"/>
                <a:ext cx="472630" cy="495395"/>
              </a:xfrm>
              <a:custGeom>
                <a:avLst/>
                <a:gdLst>
                  <a:gd name="connsiteX0" fmla="*/ 413957 w 472630"/>
                  <a:gd name="connsiteY0" fmla="*/ 261271 h 495395"/>
                  <a:gd name="connsiteX1" fmla="*/ 378142 w 472630"/>
                  <a:gd name="connsiteY1" fmla="*/ 215455 h 495395"/>
                  <a:gd name="connsiteX2" fmla="*/ 378142 w 472630"/>
                  <a:gd name="connsiteY2" fmla="*/ 0 h 495395"/>
                  <a:gd name="connsiteX3" fmla="*/ 94679 w 472630"/>
                  <a:gd name="connsiteY3" fmla="*/ 0 h 495395"/>
                  <a:gd name="connsiteX4" fmla="*/ 94679 w 472630"/>
                  <a:gd name="connsiteY4" fmla="*/ 215360 h 495395"/>
                  <a:gd name="connsiteX5" fmla="*/ 58960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7 w 472630"/>
                  <a:gd name="connsiteY9" fmla="*/ 261175 h 495395"/>
                  <a:gd name="connsiteX10" fmla="*/ 413957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7" y="261271"/>
                    </a:moveTo>
                    <a:cubicBezTo>
                      <a:pt x="392906" y="256032"/>
                      <a:pt x="378142" y="237172"/>
                      <a:pt x="378142" y="215455"/>
                    </a:cubicBezTo>
                    <a:lnTo>
                      <a:pt x="378142" y="0"/>
                    </a:lnTo>
                    <a:lnTo>
                      <a:pt x="94679" y="0"/>
                    </a:lnTo>
                    <a:lnTo>
                      <a:pt x="94679" y="215360"/>
                    </a:lnTo>
                    <a:cubicBezTo>
                      <a:pt x="94679" y="237077"/>
                      <a:pt x="79915" y="255937"/>
                      <a:pt x="58960"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50" y="266129"/>
                      <a:pt x="413957" y="261175"/>
                    </a:cubicBezTo>
                    <a:lnTo>
                      <a:pt x="413957" y="26117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06" name="Vrije vorm: vorm 205">
                <a:extLst>
                  <a:ext uri="{FF2B5EF4-FFF2-40B4-BE49-F238E27FC236}">
                    <a16:creationId xmlns:a16="http://schemas.microsoft.com/office/drawing/2014/main" id="{CEE94BB2-9A59-A14F-F64B-81EFB47E480B}"/>
                  </a:ext>
                </a:extLst>
              </p:cNvPr>
              <p:cNvSpPr/>
              <p:nvPr/>
            </p:nvSpPr>
            <p:spPr>
              <a:xfrm>
                <a:off x="9858217" y="1582361"/>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1 w 1020508"/>
                  <a:gd name="connsiteY11" fmla="*/ 701135 h 1063117"/>
                  <a:gd name="connsiteX12" fmla="*/ 935450 w 1020508"/>
                  <a:gd name="connsiteY12" fmla="*/ 701611 h 1063117"/>
                  <a:gd name="connsiteX13" fmla="*/ 1020509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1" y="701135"/>
                    </a:cubicBezTo>
                    <a:cubicBezTo>
                      <a:pt x="931926" y="701135"/>
                      <a:pt x="933640" y="701611"/>
                      <a:pt x="935450" y="701611"/>
                    </a:cubicBezTo>
                    <a:cubicBezTo>
                      <a:pt x="982409" y="701611"/>
                      <a:pt x="1020509" y="663511"/>
                      <a:pt x="1020509" y="616553"/>
                    </a:cubicBezTo>
                    <a:cubicBezTo>
                      <a:pt x="1020509" y="569595"/>
                      <a:pt x="982409" y="531495"/>
                      <a:pt x="935450" y="531495"/>
                    </a:cubicBezTo>
                    <a:lnTo>
                      <a:pt x="935450" y="53149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07" name="Vrije vorm: vorm 206">
                <a:extLst>
                  <a:ext uri="{FF2B5EF4-FFF2-40B4-BE49-F238E27FC236}">
                    <a16:creationId xmlns:a16="http://schemas.microsoft.com/office/drawing/2014/main" id="{76308D2A-A47B-6224-086A-3510BCDB808E}"/>
                  </a:ext>
                </a:extLst>
              </p:cNvPr>
              <p:cNvSpPr/>
              <p:nvPr/>
            </p:nvSpPr>
            <p:spPr>
              <a:xfrm>
                <a:off x="10070910" y="2241395"/>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F9DBEA"/>
              </a:solidFill>
              <a:ln w="9525" cap="flat">
                <a:noFill/>
                <a:prstDash val="solid"/>
                <a:miter/>
              </a:ln>
            </p:spPr>
            <p:txBody>
              <a:bodyPr rtlCol="0" anchor="ctr"/>
              <a:lstStyle/>
              <a:p>
                <a:endParaRPr lang="nl-NL"/>
              </a:p>
            </p:txBody>
          </p:sp>
          <p:sp>
            <p:nvSpPr>
              <p:cNvPr id="208" name="Vrije vorm: vorm 207">
                <a:extLst>
                  <a:ext uri="{FF2B5EF4-FFF2-40B4-BE49-F238E27FC236}">
                    <a16:creationId xmlns:a16="http://schemas.microsoft.com/office/drawing/2014/main" id="{3FF97DB8-5B8B-18CE-490F-11D077FA925C}"/>
                  </a:ext>
                </a:extLst>
              </p:cNvPr>
              <p:cNvSpPr/>
              <p:nvPr/>
            </p:nvSpPr>
            <p:spPr>
              <a:xfrm>
                <a:off x="10559924" y="2241395"/>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F9DBEA"/>
              </a:solidFill>
              <a:ln w="9525" cap="flat">
                <a:noFill/>
                <a:prstDash val="solid"/>
                <a:miter/>
              </a:ln>
            </p:spPr>
            <p:txBody>
              <a:bodyPr rtlCol="0" anchor="ctr"/>
              <a:lstStyle/>
              <a:p>
                <a:endParaRPr lang="nl-NL"/>
              </a:p>
            </p:txBody>
          </p:sp>
          <p:sp>
            <p:nvSpPr>
              <p:cNvPr id="209" name="Vrije vorm: vorm 208">
                <a:extLst>
                  <a:ext uri="{FF2B5EF4-FFF2-40B4-BE49-F238E27FC236}">
                    <a16:creationId xmlns:a16="http://schemas.microsoft.com/office/drawing/2014/main" id="{92A46D9C-EFFB-9B19-410A-CAD76BF7A31E}"/>
                  </a:ext>
                </a:extLst>
              </p:cNvPr>
              <p:cNvSpPr/>
              <p:nvPr/>
            </p:nvSpPr>
            <p:spPr>
              <a:xfrm>
                <a:off x="10241027" y="2402463"/>
                <a:ext cx="255079" cy="51506"/>
              </a:xfrm>
              <a:custGeom>
                <a:avLst/>
                <a:gdLst>
                  <a:gd name="connsiteX0" fmla="*/ 255080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80" y="0"/>
                    </a:moveTo>
                    <a:cubicBezTo>
                      <a:pt x="183928" y="68675"/>
                      <a:pt x="71152" y="68675"/>
                      <a:pt x="0" y="0"/>
                    </a:cubicBezTo>
                  </a:path>
                </a:pathLst>
              </a:custGeom>
              <a:noFill/>
              <a:ln w="38100" cap="rnd">
                <a:solidFill>
                  <a:srgbClr val="FA0F0E"/>
                </a:solidFill>
                <a:prstDash val="solid"/>
                <a:round/>
              </a:ln>
            </p:spPr>
            <p:txBody>
              <a:bodyPr rtlCol="0" anchor="ctr"/>
              <a:lstStyle/>
              <a:p>
                <a:endParaRPr lang="nl-NL"/>
              </a:p>
            </p:txBody>
          </p:sp>
          <p:sp>
            <p:nvSpPr>
              <p:cNvPr id="210" name="Vrije vorm: vorm 209">
                <a:extLst>
                  <a:ext uri="{FF2B5EF4-FFF2-40B4-BE49-F238E27FC236}">
                    <a16:creationId xmlns:a16="http://schemas.microsoft.com/office/drawing/2014/main" id="{D4AC4174-19E2-9058-1FE7-D9D7B6F561B4}"/>
                  </a:ext>
                </a:extLst>
              </p:cNvPr>
              <p:cNvSpPr/>
              <p:nvPr/>
            </p:nvSpPr>
            <p:spPr>
              <a:xfrm>
                <a:off x="10134728" y="2113768"/>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211" name="Vrije vorm: vorm 210">
                <a:extLst>
                  <a:ext uri="{FF2B5EF4-FFF2-40B4-BE49-F238E27FC236}">
                    <a16:creationId xmlns:a16="http://schemas.microsoft.com/office/drawing/2014/main" id="{3C4DBB49-0FB2-3820-65FF-2DB2269136A7}"/>
                  </a:ext>
                </a:extLst>
              </p:cNvPr>
              <p:cNvSpPr/>
              <p:nvPr/>
            </p:nvSpPr>
            <p:spPr>
              <a:xfrm>
                <a:off x="10474865" y="2113768"/>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212" name="Vrije vorm: vorm 211">
                <a:extLst>
                  <a:ext uri="{FF2B5EF4-FFF2-40B4-BE49-F238E27FC236}">
                    <a16:creationId xmlns:a16="http://schemas.microsoft.com/office/drawing/2014/main" id="{ED088EA9-6785-FE2D-65ED-B72655628ECE}"/>
                  </a:ext>
                </a:extLst>
              </p:cNvPr>
              <p:cNvSpPr/>
              <p:nvPr/>
            </p:nvSpPr>
            <p:spPr>
              <a:xfrm>
                <a:off x="9858312" y="1476157"/>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2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2"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FFFFFF"/>
              </a:solidFill>
              <a:ln w="38100" cap="rnd">
                <a:solidFill>
                  <a:srgbClr val="FA0F0E"/>
                </a:solidFill>
                <a:prstDash val="solid"/>
                <a:round/>
              </a:ln>
            </p:spPr>
            <p:txBody>
              <a:bodyPr rtlCol="0" anchor="ctr"/>
              <a:lstStyle/>
              <a:p>
                <a:endParaRPr lang="nl-NL"/>
              </a:p>
            </p:txBody>
          </p:sp>
        </p:grpSp>
      </p:grpSp>
      <p:grpSp>
        <p:nvGrpSpPr>
          <p:cNvPr id="226" name="Groep 225">
            <a:extLst>
              <a:ext uri="{FF2B5EF4-FFF2-40B4-BE49-F238E27FC236}">
                <a16:creationId xmlns:a16="http://schemas.microsoft.com/office/drawing/2014/main" id="{CD583C2D-19F3-4271-0FC0-5301E38F36E5}"/>
              </a:ext>
            </a:extLst>
          </p:cNvPr>
          <p:cNvGrpSpPr/>
          <p:nvPr/>
        </p:nvGrpSpPr>
        <p:grpSpPr>
          <a:xfrm>
            <a:off x="9161319" y="3649345"/>
            <a:ext cx="2399537" cy="2399824"/>
            <a:chOff x="9161319" y="3611708"/>
            <a:chExt cx="2399537" cy="2399824"/>
          </a:xfrm>
        </p:grpSpPr>
        <p:sp>
          <p:nvSpPr>
            <p:cNvPr id="215" name="Vrije vorm: vorm 214">
              <a:extLst>
                <a:ext uri="{FF2B5EF4-FFF2-40B4-BE49-F238E27FC236}">
                  <a16:creationId xmlns:a16="http://schemas.microsoft.com/office/drawing/2014/main" id="{012FB98A-BDDA-7E3C-F46D-EB36E0DB406D}"/>
                </a:ext>
              </a:extLst>
            </p:cNvPr>
            <p:cNvSpPr/>
            <p:nvPr/>
          </p:nvSpPr>
          <p:spPr>
            <a:xfrm>
              <a:off x="9161319" y="3611708"/>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216" name="Vrije vorm: vorm 215">
              <a:extLst>
                <a:ext uri="{FF2B5EF4-FFF2-40B4-BE49-F238E27FC236}">
                  <a16:creationId xmlns:a16="http://schemas.microsoft.com/office/drawing/2014/main" id="{00693C3D-18ED-B68C-0E7B-F24AD225010E}"/>
                </a:ext>
              </a:extLst>
            </p:cNvPr>
            <p:cNvSpPr/>
            <p:nvPr/>
          </p:nvSpPr>
          <p:spPr>
            <a:xfrm>
              <a:off x="9624424" y="5293252"/>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217" name="Graphic 114">
              <a:extLst>
                <a:ext uri="{FF2B5EF4-FFF2-40B4-BE49-F238E27FC236}">
                  <a16:creationId xmlns:a16="http://schemas.microsoft.com/office/drawing/2014/main" id="{CF245880-1491-0940-98E8-6C85C0DA98B9}"/>
                </a:ext>
              </a:extLst>
            </p:cNvPr>
            <p:cNvGrpSpPr/>
            <p:nvPr/>
          </p:nvGrpSpPr>
          <p:grpSpPr>
            <a:xfrm>
              <a:off x="9825353" y="3943120"/>
              <a:ext cx="1104853" cy="1608355"/>
              <a:chOff x="9825353" y="3943120"/>
              <a:chExt cx="1104853" cy="1608355"/>
            </a:xfrm>
          </p:grpSpPr>
          <p:sp>
            <p:nvSpPr>
              <p:cNvPr id="218" name="Vrije vorm: vorm 217">
                <a:extLst>
                  <a:ext uri="{FF2B5EF4-FFF2-40B4-BE49-F238E27FC236}">
                    <a16:creationId xmlns:a16="http://schemas.microsoft.com/office/drawing/2014/main" id="{35187C3A-2D35-BCC7-A640-24BFAC20CB96}"/>
                  </a:ext>
                </a:extLst>
              </p:cNvPr>
              <p:cNvSpPr/>
              <p:nvPr/>
            </p:nvSpPr>
            <p:spPr>
              <a:xfrm>
                <a:off x="10124772" y="5055603"/>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19" name="Vrije vorm: vorm 218">
                <a:extLst>
                  <a:ext uri="{FF2B5EF4-FFF2-40B4-BE49-F238E27FC236}">
                    <a16:creationId xmlns:a16="http://schemas.microsoft.com/office/drawing/2014/main" id="{58B73DEE-2FD9-FD9A-08E6-858195E90A19}"/>
                  </a:ext>
                </a:extLst>
              </p:cNvPr>
              <p:cNvSpPr/>
              <p:nvPr/>
            </p:nvSpPr>
            <p:spPr>
              <a:xfrm>
                <a:off x="9825353" y="4116909"/>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FFFFFF"/>
              </a:solidFill>
              <a:ln w="38100" cap="rnd">
                <a:solidFill>
                  <a:srgbClr val="FA0F0E"/>
                </a:solidFill>
                <a:prstDash val="solid"/>
                <a:round/>
              </a:ln>
            </p:spPr>
            <p:txBody>
              <a:bodyPr rtlCol="0" anchor="ctr"/>
              <a:lstStyle/>
              <a:p>
                <a:endParaRPr lang="nl-NL"/>
              </a:p>
            </p:txBody>
          </p:sp>
          <p:sp>
            <p:nvSpPr>
              <p:cNvPr id="220" name="Vrije vorm: vorm 219">
                <a:extLst>
                  <a:ext uri="{FF2B5EF4-FFF2-40B4-BE49-F238E27FC236}">
                    <a16:creationId xmlns:a16="http://schemas.microsoft.com/office/drawing/2014/main" id="{8F95F474-C979-D57A-9C54-243CBB025BD4}"/>
                  </a:ext>
                </a:extLst>
              </p:cNvPr>
              <p:cNvSpPr/>
              <p:nvPr/>
            </p:nvSpPr>
            <p:spPr>
              <a:xfrm>
                <a:off x="10062002" y="4748327"/>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F9DBEA"/>
              </a:solidFill>
              <a:ln w="9525" cap="flat">
                <a:noFill/>
                <a:prstDash val="solid"/>
                <a:miter/>
              </a:ln>
            </p:spPr>
            <p:txBody>
              <a:bodyPr rtlCol="0" anchor="ctr"/>
              <a:lstStyle/>
              <a:p>
                <a:endParaRPr lang="nl-NL"/>
              </a:p>
            </p:txBody>
          </p:sp>
          <p:sp>
            <p:nvSpPr>
              <p:cNvPr id="221" name="Vrije vorm: vorm 220">
                <a:extLst>
                  <a:ext uri="{FF2B5EF4-FFF2-40B4-BE49-F238E27FC236}">
                    <a16:creationId xmlns:a16="http://schemas.microsoft.com/office/drawing/2014/main" id="{E39CCB43-11A2-3365-F043-8ED317C115AA}"/>
                  </a:ext>
                </a:extLst>
              </p:cNvPr>
              <p:cNvSpPr/>
              <p:nvPr/>
            </p:nvSpPr>
            <p:spPr>
              <a:xfrm>
                <a:off x="10575019" y="4748136"/>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F9DBEA"/>
              </a:solidFill>
              <a:ln w="9525" cap="flat">
                <a:noFill/>
                <a:prstDash val="solid"/>
                <a:miter/>
              </a:ln>
            </p:spPr>
            <p:txBody>
              <a:bodyPr rtlCol="0" anchor="ctr"/>
              <a:lstStyle/>
              <a:p>
                <a:endParaRPr lang="nl-NL"/>
              </a:p>
            </p:txBody>
          </p:sp>
          <p:sp>
            <p:nvSpPr>
              <p:cNvPr id="222" name="Vrije vorm: vorm 221">
                <a:extLst>
                  <a:ext uri="{FF2B5EF4-FFF2-40B4-BE49-F238E27FC236}">
                    <a16:creationId xmlns:a16="http://schemas.microsoft.com/office/drawing/2014/main" id="{3C54C239-F7AB-EBC6-BD63-CD0040CA8456}"/>
                  </a:ext>
                </a:extLst>
              </p:cNvPr>
              <p:cNvSpPr/>
              <p:nvPr/>
            </p:nvSpPr>
            <p:spPr>
              <a:xfrm>
                <a:off x="10259360" y="4949209"/>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FA0F0E"/>
                </a:solidFill>
                <a:prstDash val="solid"/>
                <a:round/>
              </a:ln>
            </p:spPr>
            <p:txBody>
              <a:bodyPr rtlCol="0" anchor="ctr"/>
              <a:lstStyle/>
              <a:p>
                <a:endParaRPr lang="nl-NL"/>
              </a:p>
            </p:txBody>
          </p:sp>
          <p:sp>
            <p:nvSpPr>
              <p:cNvPr id="223" name="Vrije vorm: vorm 222">
                <a:extLst>
                  <a:ext uri="{FF2B5EF4-FFF2-40B4-BE49-F238E27FC236}">
                    <a16:creationId xmlns:a16="http://schemas.microsoft.com/office/drawing/2014/main" id="{86134E44-A7D0-A597-8CB4-6F0AA772F0FE}"/>
                  </a:ext>
                </a:extLst>
              </p:cNvPr>
              <p:cNvSpPr/>
              <p:nvPr/>
            </p:nvSpPr>
            <p:spPr>
              <a:xfrm>
                <a:off x="10140965" y="4593831"/>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224" name="Vrije vorm: vorm 223">
                <a:extLst>
                  <a:ext uri="{FF2B5EF4-FFF2-40B4-BE49-F238E27FC236}">
                    <a16:creationId xmlns:a16="http://schemas.microsoft.com/office/drawing/2014/main" id="{5177DB88-8818-80E0-8C40-33F06C0C04FC}"/>
                  </a:ext>
                </a:extLst>
              </p:cNvPr>
              <p:cNvSpPr/>
              <p:nvPr/>
            </p:nvSpPr>
            <p:spPr>
              <a:xfrm>
                <a:off x="10496057" y="4593831"/>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225" name="Vrije vorm: vorm 224">
                <a:extLst>
                  <a:ext uri="{FF2B5EF4-FFF2-40B4-BE49-F238E27FC236}">
                    <a16:creationId xmlns:a16="http://schemas.microsoft.com/office/drawing/2014/main" id="{EDAA1151-EA51-1B8D-7919-8C013B62E240}"/>
                  </a:ext>
                </a:extLst>
              </p:cNvPr>
              <p:cNvSpPr/>
              <p:nvPr/>
            </p:nvSpPr>
            <p:spPr>
              <a:xfrm>
                <a:off x="9857691" y="3943120"/>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FFFFFF"/>
              </a:solidFill>
              <a:ln w="38100" cap="rnd">
                <a:solidFill>
                  <a:srgbClr val="FA0F0E"/>
                </a:solidFill>
                <a:prstDash val="solid"/>
                <a:round/>
              </a:ln>
            </p:spPr>
            <p:txBody>
              <a:bodyPr rtlCol="0" anchor="ctr"/>
              <a:lstStyle/>
              <a:p>
                <a:endParaRPr lang="nl-NL"/>
              </a:p>
            </p:txBody>
          </p:sp>
        </p:grpSp>
      </p:grpSp>
      <p:grpSp>
        <p:nvGrpSpPr>
          <p:cNvPr id="119" name="Graphic 116">
            <a:extLst>
              <a:ext uri="{FF2B5EF4-FFF2-40B4-BE49-F238E27FC236}">
                <a16:creationId xmlns:a16="http://schemas.microsoft.com/office/drawing/2014/main" id="{53B4B15E-CEB4-80FC-FFC0-2389EE41EE73}"/>
              </a:ext>
            </a:extLst>
          </p:cNvPr>
          <p:cNvGrpSpPr/>
          <p:nvPr/>
        </p:nvGrpSpPr>
        <p:grpSpPr>
          <a:xfrm>
            <a:off x="3336076" y="3649346"/>
            <a:ext cx="2399537" cy="2399823"/>
            <a:chOff x="3048000" y="3124199"/>
            <a:chExt cx="2399537" cy="2399823"/>
          </a:xfrm>
        </p:grpSpPr>
        <p:sp>
          <p:nvSpPr>
            <p:cNvPr id="120" name="Vrije vorm: vorm 119">
              <a:extLst>
                <a:ext uri="{FF2B5EF4-FFF2-40B4-BE49-F238E27FC236}">
                  <a16:creationId xmlns:a16="http://schemas.microsoft.com/office/drawing/2014/main" id="{D121E216-08CD-80A6-AEC0-6437C17D0BA3}"/>
                </a:ext>
              </a:extLst>
            </p:cNvPr>
            <p:cNvSpPr/>
            <p:nvPr/>
          </p:nvSpPr>
          <p:spPr>
            <a:xfrm>
              <a:off x="3048000" y="312419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21" name="Vrije vorm: vorm 120">
              <a:extLst>
                <a:ext uri="{FF2B5EF4-FFF2-40B4-BE49-F238E27FC236}">
                  <a16:creationId xmlns:a16="http://schemas.microsoft.com/office/drawing/2014/main" id="{D3B1783C-1934-F5A6-9753-E1313249DD4C}"/>
                </a:ext>
              </a:extLst>
            </p:cNvPr>
            <p:cNvSpPr/>
            <p:nvPr/>
          </p:nvSpPr>
          <p:spPr>
            <a:xfrm>
              <a:off x="3511105" y="4805743"/>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122" name="Graphic 116">
              <a:extLst>
                <a:ext uri="{FF2B5EF4-FFF2-40B4-BE49-F238E27FC236}">
                  <a16:creationId xmlns:a16="http://schemas.microsoft.com/office/drawing/2014/main" id="{F6F2F41E-518D-EA76-5A16-6F18D644C422}"/>
                </a:ext>
              </a:extLst>
            </p:cNvPr>
            <p:cNvGrpSpPr/>
            <p:nvPr/>
          </p:nvGrpSpPr>
          <p:grpSpPr>
            <a:xfrm>
              <a:off x="3712034" y="3455611"/>
              <a:ext cx="1104853" cy="1608355"/>
              <a:chOff x="3712034" y="3455611"/>
              <a:chExt cx="1104853" cy="1608355"/>
            </a:xfrm>
          </p:grpSpPr>
          <p:sp>
            <p:nvSpPr>
              <p:cNvPr id="123" name="Vrije vorm: vorm 122">
                <a:extLst>
                  <a:ext uri="{FF2B5EF4-FFF2-40B4-BE49-F238E27FC236}">
                    <a16:creationId xmlns:a16="http://schemas.microsoft.com/office/drawing/2014/main" id="{B96DABB3-7623-DB8D-5E58-F344277472BC}"/>
                  </a:ext>
                </a:extLst>
              </p:cNvPr>
              <p:cNvSpPr/>
              <p:nvPr/>
            </p:nvSpPr>
            <p:spPr>
              <a:xfrm>
                <a:off x="4011453" y="4568094"/>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24" name="Vrije vorm: vorm 123">
                <a:extLst>
                  <a:ext uri="{FF2B5EF4-FFF2-40B4-BE49-F238E27FC236}">
                    <a16:creationId xmlns:a16="http://schemas.microsoft.com/office/drawing/2014/main" id="{4D8B705F-055D-1E4D-716B-B65B1EF0E390}"/>
                  </a:ext>
                </a:extLst>
              </p:cNvPr>
              <p:cNvSpPr/>
              <p:nvPr/>
            </p:nvSpPr>
            <p:spPr>
              <a:xfrm>
                <a:off x="3712034" y="3629400"/>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25" name="Vrije vorm: vorm 124">
                <a:extLst>
                  <a:ext uri="{FF2B5EF4-FFF2-40B4-BE49-F238E27FC236}">
                    <a16:creationId xmlns:a16="http://schemas.microsoft.com/office/drawing/2014/main" id="{DB27DDE0-DAFC-E549-1440-CE638752C81D}"/>
                  </a:ext>
                </a:extLst>
              </p:cNvPr>
              <p:cNvSpPr/>
              <p:nvPr/>
            </p:nvSpPr>
            <p:spPr>
              <a:xfrm>
                <a:off x="3948683" y="4260818"/>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F9DBEA"/>
              </a:solidFill>
              <a:ln w="9525" cap="flat">
                <a:noFill/>
                <a:prstDash val="solid"/>
                <a:miter/>
              </a:ln>
            </p:spPr>
            <p:txBody>
              <a:bodyPr rtlCol="0" anchor="ctr"/>
              <a:lstStyle/>
              <a:p>
                <a:endParaRPr lang="nl-NL"/>
              </a:p>
            </p:txBody>
          </p:sp>
          <p:sp>
            <p:nvSpPr>
              <p:cNvPr id="126" name="Vrije vorm: vorm 125">
                <a:extLst>
                  <a:ext uri="{FF2B5EF4-FFF2-40B4-BE49-F238E27FC236}">
                    <a16:creationId xmlns:a16="http://schemas.microsoft.com/office/drawing/2014/main" id="{D4E5655B-855F-780D-2EB6-1FD78A820EF7}"/>
                  </a:ext>
                </a:extLst>
              </p:cNvPr>
              <p:cNvSpPr/>
              <p:nvPr/>
            </p:nvSpPr>
            <p:spPr>
              <a:xfrm>
                <a:off x="4461700" y="4260627"/>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F9DBEA"/>
              </a:solidFill>
              <a:ln w="9525" cap="flat">
                <a:noFill/>
                <a:prstDash val="solid"/>
                <a:miter/>
              </a:ln>
            </p:spPr>
            <p:txBody>
              <a:bodyPr rtlCol="0" anchor="ctr"/>
              <a:lstStyle/>
              <a:p>
                <a:endParaRPr lang="nl-NL"/>
              </a:p>
            </p:txBody>
          </p:sp>
          <p:sp>
            <p:nvSpPr>
              <p:cNvPr id="127" name="Vrije vorm: vorm 126">
                <a:extLst>
                  <a:ext uri="{FF2B5EF4-FFF2-40B4-BE49-F238E27FC236}">
                    <a16:creationId xmlns:a16="http://schemas.microsoft.com/office/drawing/2014/main" id="{4A24B98A-386D-BC49-65CD-ADA6D5C4ECDD}"/>
                  </a:ext>
                </a:extLst>
              </p:cNvPr>
              <p:cNvSpPr/>
              <p:nvPr/>
            </p:nvSpPr>
            <p:spPr>
              <a:xfrm>
                <a:off x="4146041" y="4461700"/>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FA0F0E"/>
                </a:solidFill>
                <a:prstDash val="solid"/>
                <a:round/>
              </a:ln>
            </p:spPr>
            <p:txBody>
              <a:bodyPr rtlCol="0" anchor="ctr"/>
              <a:lstStyle/>
              <a:p>
                <a:endParaRPr lang="nl-NL"/>
              </a:p>
            </p:txBody>
          </p:sp>
          <p:sp>
            <p:nvSpPr>
              <p:cNvPr id="128" name="Vrije vorm: vorm 127">
                <a:extLst>
                  <a:ext uri="{FF2B5EF4-FFF2-40B4-BE49-F238E27FC236}">
                    <a16:creationId xmlns:a16="http://schemas.microsoft.com/office/drawing/2014/main" id="{2014A3EF-7FD1-29F2-91BA-73365BF5BF02}"/>
                  </a:ext>
                </a:extLst>
              </p:cNvPr>
              <p:cNvSpPr/>
              <p:nvPr/>
            </p:nvSpPr>
            <p:spPr>
              <a:xfrm>
                <a:off x="4027646" y="410632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29" name="Vrije vorm: vorm 128">
                <a:extLst>
                  <a:ext uri="{FF2B5EF4-FFF2-40B4-BE49-F238E27FC236}">
                    <a16:creationId xmlns:a16="http://schemas.microsoft.com/office/drawing/2014/main" id="{2E0A6A2B-0C65-EE8D-D850-0EC44A02E136}"/>
                  </a:ext>
                </a:extLst>
              </p:cNvPr>
              <p:cNvSpPr/>
              <p:nvPr/>
            </p:nvSpPr>
            <p:spPr>
              <a:xfrm>
                <a:off x="4382738" y="410632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30" name="Vrije vorm: vorm 129">
                <a:extLst>
                  <a:ext uri="{FF2B5EF4-FFF2-40B4-BE49-F238E27FC236}">
                    <a16:creationId xmlns:a16="http://schemas.microsoft.com/office/drawing/2014/main" id="{EEFB4555-E661-0211-F5D8-9F80E1C347B2}"/>
                  </a:ext>
                </a:extLst>
              </p:cNvPr>
              <p:cNvSpPr/>
              <p:nvPr/>
            </p:nvSpPr>
            <p:spPr>
              <a:xfrm>
                <a:off x="3744372" y="3455611"/>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31" name="Graphic 116">
            <a:extLst>
              <a:ext uri="{FF2B5EF4-FFF2-40B4-BE49-F238E27FC236}">
                <a16:creationId xmlns:a16="http://schemas.microsoft.com/office/drawing/2014/main" id="{AFF6B76A-7FCA-0F4A-7F84-EF8B6611D66F}"/>
              </a:ext>
            </a:extLst>
          </p:cNvPr>
          <p:cNvGrpSpPr/>
          <p:nvPr/>
        </p:nvGrpSpPr>
        <p:grpSpPr>
          <a:xfrm>
            <a:off x="3335330" y="1042723"/>
            <a:ext cx="2399537" cy="2399823"/>
            <a:chOff x="5876925" y="3124199"/>
            <a:chExt cx="2399537" cy="2399823"/>
          </a:xfrm>
        </p:grpSpPr>
        <p:sp>
          <p:nvSpPr>
            <p:cNvPr id="132" name="Vrije vorm: vorm 131">
              <a:extLst>
                <a:ext uri="{FF2B5EF4-FFF2-40B4-BE49-F238E27FC236}">
                  <a16:creationId xmlns:a16="http://schemas.microsoft.com/office/drawing/2014/main" id="{0DB4D86F-DC77-D539-93E6-22ABFD1DFE54}"/>
                </a:ext>
              </a:extLst>
            </p:cNvPr>
            <p:cNvSpPr/>
            <p:nvPr/>
          </p:nvSpPr>
          <p:spPr>
            <a:xfrm>
              <a:off x="5876925" y="312419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9" y="95"/>
                    <a:pt x="1199960" y="0"/>
                  </a:cubicBezTo>
                  <a:cubicBezTo>
                    <a:pt x="537401"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33" name="Vrije vorm: vorm 132">
              <a:extLst>
                <a:ext uri="{FF2B5EF4-FFF2-40B4-BE49-F238E27FC236}">
                  <a16:creationId xmlns:a16="http://schemas.microsoft.com/office/drawing/2014/main" id="{D69AB1F7-2973-321E-FD20-956E4EDDC299}"/>
                </a:ext>
              </a:extLst>
            </p:cNvPr>
            <p:cNvSpPr/>
            <p:nvPr/>
          </p:nvSpPr>
          <p:spPr>
            <a:xfrm>
              <a:off x="6340030" y="4805743"/>
              <a:ext cx="1471803" cy="718280"/>
            </a:xfrm>
            <a:custGeom>
              <a:avLst/>
              <a:gdLst>
                <a:gd name="connsiteX0" fmla="*/ 736663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3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3" y="718185"/>
                  </a:moveTo>
                  <a:cubicBezTo>
                    <a:pt x="1013651" y="718185"/>
                    <a:pt x="1268730" y="624269"/>
                    <a:pt x="1471803" y="466630"/>
                  </a:cubicBezTo>
                  <a:cubicBezTo>
                    <a:pt x="1341501" y="190881"/>
                    <a:pt x="1060895" y="0"/>
                    <a:pt x="735616" y="0"/>
                  </a:cubicBezTo>
                  <a:cubicBezTo>
                    <a:pt x="410337" y="0"/>
                    <a:pt x="130588" y="190310"/>
                    <a:pt x="0" y="465487"/>
                  </a:cubicBezTo>
                  <a:cubicBezTo>
                    <a:pt x="203359" y="623888"/>
                    <a:pt x="458914" y="718280"/>
                    <a:pt x="736663" y="718280"/>
                  </a:cubicBezTo>
                  <a:close/>
                </a:path>
              </a:pathLst>
            </a:custGeom>
            <a:solidFill>
              <a:srgbClr val="FA0F0E"/>
            </a:solidFill>
            <a:ln w="9525" cap="flat">
              <a:noFill/>
              <a:prstDash val="solid"/>
              <a:miter/>
            </a:ln>
          </p:spPr>
          <p:txBody>
            <a:bodyPr rtlCol="0" anchor="ctr"/>
            <a:lstStyle/>
            <a:p>
              <a:endParaRPr lang="nl-NL"/>
            </a:p>
          </p:txBody>
        </p:sp>
        <p:grpSp>
          <p:nvGrpSpPr>
            <p:cNvPr id="134" name="Graphic 116">
              <a:extLst>
                <a:ext uri="{FF2B5EF4-FFF2-40B4-BE49-F238E27FC236}">
                  <a16:creationId xmlns:a16="http://schemas.microsoft.com/office/drawing/2014/main" id="{5A6BB4FB-E9E2-94B4-24A8-7AEE85D209A8}"/>
                </a:ext>
              </a:extLst>
            </p:cNvPr>
            <p:cNvGrpSpPr/>
            <p:nvPr/>
          </p:nvGrpSpPr>
          <p:grpSpPr>
            <a:xfrm>
              <a:off x="6396393" y="3557873"/>
              <a:ext cx="1360573" cy="1498663"/>
              <a:chOff x="6396393" y="3557873"/>
              <a:chExt cx="1360573" cy="1498663"/>
            </a:xfrm>
          </p:grpSpPr>
          <p:sp>
            <p:nvSpPr>
              <p:cNvPr id="135" name="Vrije vorm: vorm 134">
                <a:extLst>
                  <a:ext uri="{FF2B5EF4-FFF2-40B4-BE49-F238E27FC236}">
                    <a16:creationId xmlns:a16="http://schemas.microsoft.com/office/drawing/2014/main" id="{103DC479-3D6B-B04E-9969-E79D2739287B}"/>
                  </a:ext>
                </a:extLst>
              </p:cNvPr>
              <p:cNvSpPr/>
              <p:nvPr/>
            </p:nvSpPr>
            <p:spPr>
              <a:xfrm>
                <a:off x="6396393" y="3559206"/>
                <a:ext cx="1360573" cy="1294352"/>
              </a:xfrm>
              <a:custGeom>
                <a:avLst/>
                <a:gdLst>
                  <a:gd name="connsiteX0" fmla="*/ 1299711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1 w 1360573"/>
                  <a:gd name="connsiteY13" fmla="*/ 846582 h 1294352"/>
                  <a:gd name="connsiteX14" fmla="*/ 1299711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1" y="846582"/>
                    </a:moveTo>
                    <a:cubicBezTo>
                      <a:pt x="1242085" y="832104"/>
                      <a:pt x="1212367" y="763048"/>
                      <a:pt x="1190555" y="687515"/>
                    </a:cubicBezTo>
                    <a:lnTo>
                      <a:pt x="1190555" y="510350"/>
                    </a:lnTo>
                    <a:cubicBezTo>
                      <a:pt x="1190555" y="228600"/>
                      <a:pt x="962145"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29"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1" y="846582"/>
                    </a:cubicBezTo>
                    <a:lnTo>
                      <a:pt x="1299711" y="846582"/>
                    </a:lnTo>
                    <a:close/>
                  </a:path>
                </a:pathLst>
              </a:custGeom>
              <a:solidFill>
                <a:srgbClr val="B4A78E"/>
              </a:solidFill>
              <a:ln w="38100" cap="flat">
                <a:solidFill>
                  <a:srgbClr val="FA0F0E"/>
                </a:solidFill>
                <a:prstDash val="solid"/>
                <a:miter/>
              </a:ln>
            </p:spPr>
            <p:txBody>
              <a:bodyPr rtlCol="0" anchor="ctr"/>
              <a:lstStyle/>
              <a:p>
                <a:endParaRPr lang="nl-NL"/>
              </a:p>
            </p:txBody>
          </p:sp>
          <p:sp>
            <p:nvSpPr>
              <p:cNvPr id="136" name="Vrije vorm: vorm 135">
                <a:extLst>
                  <a:ext uri="{FF2B5EF4-FFF2-40B4-BE49-F238E27FC236}">
                    <a16:creationId xmlns:a16="http://schemas.microsoft.com/office/drawing/2014/main" id="{CF589484-BA60-DB5B-3798-06F94D251C14}"/>
                  </a:ext>
                </a:extLst>
              </p:cNvPr>
              <p:cNvSpPr/>
              <p:nvPr/>
            </p:nvSpPr>
            <p:spPr>
              <a:xfrm>
                <a:off x="6840283" y="4561141"/>
                <a:ext cx="472630" cy="495395"/>
              </a:xfrm>
              <a:custGeom>
                <a:avLst/>
                <a:gdLst>
                  <a:gd name="connsiteX0" fmla="*/ 413956 w 472630"/>
                  <a:gd name="connsiteY0" fmla="*/ 261271 h 495395"/>
                  <a:gd name="connsiteX1" fmla="*/ 378142 w 472630"/>
                  <a:gd name="connsiteY1" fmla="*/ 215455 h 495395"/>
                  <a:gd name="connsiteX2" fmla="*/ 378142 w 472630"/>
                  <a:gd name="connsiteY2" fmla="*/ 0 h 495395"/>
                  <a:gd name="connsiteX3" fmla="*/ 94678 w 472630"/>
                  <a:gd name="connsiteY3" fmla="*/ 0 h 495395"/>
                  <a:gd name="connsiteX4" fmla="*/ 94678 w 472630"/>
                  <a:gd name="connsiteY4" fmla="*/ 215360 h 495395"/>
                  <a:gd name="connsiteX5" fmla="*/ 58959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6 w 472630"/>
                  <a:gd name="connsiteY9" fmla="*/ 261175 h 495395"/>
                  <a:gd name="connsiteX10" fmla="*/ 413956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6" y="261271"/>
                    </a:moveTo>
                    <a:cubicBezTo>
                      <a:pt x="392906" y="256032"/>
                      <a:pt x="378142" y="237172"/>
                      <a:pt x="378142" y="215455"/>
                    </a:cubicBezTo>
                    <a:lnTo>
                      <a:pt x="378142" y="0"/>
                    </a:lnTo>
                    <a:lnTo>
                      <a:pt x="94678" y="0"/>
                    </a:lnTo>
                    <a:lnTo>
                      <a:pt x="94678" y="215360"/>
                    </a:lnTo>
                    <a:cubicBezTo>
                      <a:pt x="94678" y="237077"/>
                      <a:pt x="79915" y="255937"/>
                      <a:pt x="58959"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49" y="266129"/>
                      <a:pt x="413956" y="261175"/>
                    </a:cubicBezTo>
                    <a:lnTo>
                      <a:pt x="413956" y="26117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37" name="Vrije vorm: vorm 136">
                <a:extLst>
                  <a:ext uri="{FF2B5EF4-FFF2-40B4-BE49-F238E27FC236}">
                    <a16:creationId xmlns:a16="http://schemas.microsoft.com/office/drawing/2014/main" id="{5119F1C0-C783-3622-087B-5091FE4DF577}"/>
                  </a:ext>
                </a:extLst>
              </p:cNvPr>
              <p:cNvSpPr/>
              <p:nvPr/>
            </p:nvSpPr>
            <p:spPr>
              <a:xfrm>
                <a:off x="6566344" y="3664077"/>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2 w 1020508"/>
                  <a:gd name="connsiteY11" fmla="*/ 701135 h 1063117"/>
                  <a:gd name="connsiteX12" fmla="*/ 935450 w 1020508"/>
                  <a:gd name="connsiteY12" fmla="*/ 701611 h 1063117"/>
                  <a:gd name="connsiteX13" fmla="*/ 1020508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2" y="701135"/>
                    </a:cubicBezTo>
                    <a:cubicBezTo>
                      <a:pt x="931926" y="701135"/>
                      <a:pt x="933640" y="701611"/>
                      <a:pt x="935450" y="701611"/>
                    </a:cubicBezTo>
                    <a:cubicBezTo>
                      <a:pt x="982408" y="701611"/>
                      <a:pt x="1020508" y="663511"/>
                      <a:pt x="1020508" y="616553"/>
                    </a:cubicBezTo>
                    <a:cubicBezTo>
                      <a:pt x="1020508" y="569595"/>
                      <a:pt x="982408" y="531495"/>
                      <a:pt x="935450" y="531495"/>
                    </a:cubicBezTo>
                    <a:lnTo>
                      <a:pt x="935450" y="531495"/>
                    </a:lnTo>
                    <a:close/>
                  </a:path>
                </a:pathLst>
              </a:custGeom>
              <a:solidFill>
                <a:srgbClr val="FFFFFF"/>
              </a:solidFill>
              <a:ln w="38100" cap="rnd">
                <a:solidFill>
                  <a:srgbClr val="FA0F0E"/>
                </a:solidFill>
                <a:prstDash val="solid"/>
                <a:round/>
              </a:ln>
            </p:spPr>
            <p:txBody>
              <a:bodyPr rtlCol="0" anchor="ctr"/>
              <a:lstStyle/>
              <a:p>
                <a:endParaRPr lang="nl-NL"/>
              </a:p>
            </p:txBody>
          </p:sp>
          <p:sp>
            <p:nvSpPr>
              <p:cNvPr id="138" name="Vrije vorm: vorm 137">
                <a:extLst>
                  <a:ext uri="{FF2B5EF4-FFF2-40B4-BE49-F238E27FC236}">
                    <a16:creationId xmlns:a16="http://schemas.microsoft.com/office/drawing/2014/main" id="{D516D42D-7176-FD4B-F3E2-77F7638D1716}"/>
                  </a:ext>
                </a:extLst>
              </p:cNvPr>
              <p:cNvSpPr/>
              <p:nvPr/>
            </p:nvSpPr>
            <p:spPr>
              <a:xfrm>
                <a:off x="6779037" y="4323111"/>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F9DBEA"/>
              </a:solidFill>
              <a:ln w="9525" cap="flat">
                <a:noFill/>
                <a:prstDash val="solid"/>
                <a:miter/>
              </a:ln>
            </p:spPr>
            <p:txBody>
              <a:bodyPr rtlCol="0" anchor="ctr"/>
              <a:lstStyle/>
              <a:p>
                <a:endParaRPr lang="nl-NL"/>
              </a:p>
            </p:txBody>
          </p:sp>
          <p:sp>
            <p:nvSpPr>
              <p:cNvPr id="139" name="Vrije vorm: vorm 138">
                <a:extLst>
                  <a:ext uri="{FF2B5EF4-FFF2-40B4-BE49-F238E27FC236}">
                    <a16:creationId xmlns:a16="http://schemas.microsoft.com/office/drawing/2014/main" id="{07EB5ACF-65D4-9D16-F33E-D9BF2AC3CF94}"/>
                  </a:ext>
                </a:extLst>
              </p:cNvPr>
              <p:cNvSpPr/>
              <p:nvPr/>
            </p:nvSpPr>
            <p:spPr>
              <a:xfrm>
                <a:off x="7268051" y="4323111"/>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F9DBEA"/>
              </a:solidFill>
              <a:ln w="9525" cap="flat">
                <a:noFill/>
                <a:prstDash val="solid"/>
                <a:miter/>
              </a:ln>
            </p:spPr>
            <p:txBody>
              <a:bodyPr rtlCol="0" anchor="ctr"/>
              <a:lstStyle/>
              <a:p>
                <a:endParaRPr lang="nl-NL"/>
              </a:p>
            </p:txBody>
          </p:sp>
          <p:sp>
            <p:nvSpPr>
              <p:cNvPr id="140" name="Vrije vorm: vorm 139">
                <a:extLst>
                  <a:ext uri="{FF2B5EF4-FFF2-40B4-BE49-F238E27FC236}">
                    <a16:creationId xmlns:a16="http://schemas.microsoft.com/office/drawing/2014/main" id="{CFAA7FA0-F9F4-55B9-FA63-ED09920DB873}"/>
                  </a:ext>
                </a:extLst>
              </p:cNvPr>
              <p:cNvSpPr/>
              <p:nvPr/>
            </p:nvSpPr>
            <p:spPr>
              <a:xfrm>
                <a:off x="6949154" y="4484179"/>
                <a:ext cx="255079" cy="51506"/>
              </a:xfrm>
              <a:custGeom>
                <a:avLst/>
                <a:gdLst>
                  <a:gd name="connsiteX0" fmla="*/ 255079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79" y="0"/>
                    </a:moveTo>
                    <a:cubicBezTo>
                      <a:pt x="183928" y="68675"/>
                      <a:pt x="71152" y="68675"/>
                      <a:pt x="0" y="0"/>
                    </a:cubicBezTo>
                  </a:path>
                </a:pathLst>
              </a:custGeom>
              <a:noFill/>
              <a:ln w="38100" cap="rnd">
                <a:solidFill>
                  <a:srgbClr val="FA0F0E"/>
                </a:solidFill>
                <a:prstDash val="solid"/>
                <a:round/>
              </a:ln>
            </p:spPr>
            <p:txBody>
              <a:bodyPr rtlCol="0" anchor="ctr"/>
              <a:lstStyle/>
              <a:p>
                <a:endParaRPr lang="nl-NL"/>
              </a:p>
            </p:txBody>
          </p:sp>
          <p:sp>
            <p:nvSpPr>
              <p:cNvPr id="141" name="Vrije vorm: vorm 140">
                <a:extLst>
                  <a:ext uri="{FF2B5EF4-FFF2-40B4-BE49-F238E27FC236}">
                    <a16:creationId xmlns:a16="http://schemas.microsoft.com/office/drawing/2014/main" id="{258974A8-4778-399A-4540-58BDF2D03A3D}"/>
                  </a:ext>
                </a:extLst>
              </p:cNvPr>
              <p:cNvSpPr/>
              <p:nvPr/>
            </p:nvSpPr>
            <p:spPr>
              <a:xfrm>
                <a:off x="6842855" y="419548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42" name="Vrije vorm: vorm 141">
                <a:extLst>
                  <a:ext uri="{FF2B5EF4-FFF2-40B4-BE49-F238E27FC236}">
                    <a16:creationId xmlns:a16="http://schemas.microsoft.com/office/drawing/2014/main" id="{D695DE3B-B262-EDB9-7621-3AC88B49B0CB}"/>
                  </a:ext>
                </a:extLst>
              </p:cNvPr>
              <p:cNvSpPr/>
              <p:nvPr/>
            </p:nvSpPr>
            <p:spPr>
              <a:xfrm>
                <a:off x="7182992" y="419548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4"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43" name="Vrije vorm: vorm 142">
                <a:extLst>
                  <a:ext uri="{FF2B5EF4-FFF2-40B4-BE49-F238E27FC236}">
                    <a16:creationId xmlns:a16="http://schemas.microsoft.com/office/drawing/2014/main" id="{D47E88AA-0F11-6A40-E2E9-51FC03FE9517}"/>
                  </a:ext>
                </a:extLst>
              </p:cNvPr>
              <p:cNvSpPr/>
              <p:nvPr/>
            </p:nvSpPr>
            <p:spPr>
              <a:xfrm>
                <a:off x="6566439" y="3557873"/>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1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1"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47" name="Graphic 144">
            <a:extLst>
              <a:ext uri="{FF2B5EF4-FFF2-40B4-BE49-F238E27FC236}">
                <a16:creationId xmlns:a16="http://schemas.microsoft.com/office/drawing/2014/main" id="{81FD779B-306F-DAF5-749B-61F16F72008D}"/>
              </a:ext>
            </a:extLst>
          </p:cNvPr>
          <p:cNvGrpSpPr/>
          <p:nvPr/>
        </p:nvGrpSpPr>
        <p:grpSpPr>
          <a:xfrm>
            <a:off x="6248697" y="3649346"/>
            <a:ext cx="2399537" cy="2399823"/>
            <a:chOff x="3481387" y="2228849"/>
            <a:chExt cx="2399537" cy="2399823"/>
          </a:xfrm>
        </p:grpSpPr>
        <p:sp>
          <p:nvSpPr>
            <p:cNvPr id="148" name="Vrije vorm: vorm 147">
              <a:extLst>
                <a:ext uri="{FF2B5EF4-FFF2-40B4-BE49-F238E27FC236}">
                  <a16:creationId xmlns:a16="http://schemas.microsoft.com/office/drawing/2014/main" id="{34B8F430-8658-DD98-72A9-0DD8D2130F77}"/>
                </a:ext>
              </a:extLst>
            </p:cNvPr>
            <p:cNvSpPr/>
            <p:nvPr/>
          </p:nvSpPr>
          <p:spPr>
            <a:xfrm>
              <a:off x="3481387"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49" name="Vrije vorm: vorm 148">
              <a:extLst>
                <a:ext uri="{FF2B5EF4-FFF2-40B4-BE49-F238E27FC236}">
                  <a16:creationId xmlns:a16="http://schemas.microsoft.com/office/drawing/2014/main" id="{C4E39491-50F7-DDBF-8B3F-B41F437B86A9}"/>
                </a:ext>
              </a:extLst>
            </p:cNvPr>
            <p:cNvSpPr/>
            <p:nvPr/>
          </p:nvSpPr>
          <p:spPr>
            <a:xfrm>
              <a:off x="3944492" y="3910393"/>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150" name="Graphic 144">
              <a:extLst>
                <a:ext uri="{FF2B5EF4-FFF2-40B4-BE49-F238E27FC236}">
                  <a16:creationId xmlns:a16="http://schemas.microsoft.com/office/drawing/2014/main" id="{20B1247F-B809-8A05-84E1-A57C4D98141F}"/>
                </a:ext>
              </a:extLst>
            </p:cNvPr>
            <p:cNvGrpSpPr/>
            <p:nvPr/>
          </p:nvGrpSpPr>
          <p:grpSpPr>
            <a:xfrm>
              <a:off x="4145421" y="2560261"/>
              <a:ext cx="1104853" cy="1608355"/>
              <a:chOff x="4145421" y="2560261"/>
              <a:chExt cx="1104853" cy="1608355"/>
            </a:xfrm>
          </p:grpSpPr>
          <p:sp>
            <p:nvSpPr>
              <p:cNvPr id="151" name="Vrije vorm: vorm 150">
                <a:extLst>
                  <a:ext uri="{FF2B5EF4-FFF2-40B4-BE49-F238E27FC236}">
                    <a16:creationId xmlns:a16="http://schemas.microsoft.com/office/drawing/2014/main" id="{08A9B800-164F-300E-4C91-EE7CF7071F3A}"/>
                  </a:ext>
                </a:extLst>
              </p:cNvPr>
              <p:cNvSpPr/>
              <p:nvPr/>
            </p:nvSpPr>
            <p:spPr>
              <a:xfrm>
                <a:off x="4444840" y="3672744"/>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52" name="Vrije vorm: vorm 151">
                <a:extLst>
                  <a:ext uri="{FF2B5EF4-FFF2-40B4-BE49-F238E27FC236}">
                    <a16:creationId xmlns:a16="http://schemas.microsoft.com/office/drawing/2014/main" id="{D158947D-F00B-E53C-9887-D82F8CCB35C9}"/>
                  </a:ext>
                </a:extLst>
              </p:cNvPr>
              <p:cNvSpPr/>
              <p:nvPr/>
            </p:nvSpPr>
            <p:spPr>
              <a:xfrm>
                <a:off x="4145421" y="2734050"/>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53" name="Vrije vorm: vorm 152">
                <a:extLst>
                  <a:ext uri="{FF2B5EF4-FFF2-40B4-BE49-F238E27FC236}">
                    <a16:creationId xmlns:a16="http://schemas.microsoft.com/office/drawing/2014/main" id="{0B44A063-F112-F004-361B-FE63D1D2EE9B}"/>
                  </a:ext>
                </a:extLst>
              </p:cNvPr>
              <p:cNvSpPr/>
              <p:nvPr/>
            </p:nvSpPr>
            <p:spPr>
              <a:xfrm>
                <a:off x="4382070" y="3365468"/>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F19DC3"/>
              </a:solidFill>
              <a:ln w="9525" cap="flat">
                <a:noFill/>
                <a:prstDash val="solid"/>
                <a:miter/>
              </a:ln>
            </p:spPr>
            <p:txBody>
              <a:bodyPr rtlCol="0" anchor="ctr"/>
              <a:lstStyle/>
              <a:p>
                <a:endParaRPr lang="nl-NL"/>
              </a:p>
            </p:txBody>
          </p:sp>
          <p:sp>
            <p:nvSpPr>
              <p:cNvPr id="154" name="Vrije vorm: vorm 153">
                <a:extLst>
                  <a:ext uri="{FF2B5EF4-FFF2-40B4-BE49-F238E27FC236}">
                    <a16:creationId xmlns:a16="http://schemas.microsoft.com/office/drawing/2014/main" id="{6180D954-2D7F-D029-940C-E7AE3EF51BCF}"/>
                  </a:ext>
                </a:extLst>
              </p:cNvPr>
              <p:cNvSpPr/>
              <p:nvPr/>
            </p:nvSpPr>
            <p:spPr>
              <a:xfrm>
                <a:off x="4895087" y="3365277"/>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F19DC3"/>
              </a:solidFill>
              <a:ln w="9525" cap="flat">
                <a:noFill/>
                <a:prstDash val="solid"/>
                <a:miter/>
              </a:ln>
            </p:spPr>
            <p:txBody>
              <a:bodyPr rtlCol="0" anchor="ctr"/>
              <a:lstStyle/>
              <a:p>
                <a:endParaRPr lang="nl-NL"/>
              </a:p>
            </p:txBody>
          </p:sp>
          <p:sp>
            <p:nvSpPr>
              <p:cNvPr id="155" name="Vrije vorm: vorm 154">
                <a:extLst>
                  <a:ext uri="{FF2B5EF4-FFF2-40B4-BE49-F238E27FC236}">
                    <a16:creationId xmlns:a16="http://schemas.microsoft.com/office/drawing/2014/main" id="{FE845636-D226-BD0E-3157-13950CACFBA9}"/>
                  </a:ext>
                </a:extLst>
              </p:cNvPr>
              <p:cNvSpPr/>
              <p:nvPr/>
            </p:nvSpPr>
            <p:spPr>
              <a:xfrm>
                <a:off x="4579428" y="3566350"/>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FA0F0E"/>
                </a:solidFill>
                <a:prstDash val="solid"/>
                <a:round/>
              </a:ln>
            </p:spPr>
            <p:txBody>
              <a:bodyPr rtlCol="0" anchor="ctr"/>
              <a:lstStyle/>
              <a:p>
                <a:endParaRPr lang="nl-NL"/>
              </a:p>
            </p:txBody>
          </p:sp>
          <p:sp>
            <p:nvSpPr>
              <p:cNvPr id="156" name="Vrije vorm: vorm 155">
                <a:extLst>
                  <a:ext uri="{FF2B5EF4-FFF2-40B4-BE49-F238E27FC236}">
                    <a16:creationId xmlns:a16="http://schemas.microsoft.com/office/drawing/2014/main" id="{C379F413-751E-8E3C-5B89-C3DB19572895}"/>
                  </a:ext>
                </a:extLst>
              </p:cNvPr>
              <p:cNvSpPr/>
              <p:nvPr/>
            </p:nvSpPr>
            <p:spPr>
              <a:xfrm>
                <a:off x="4461033"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57" name="Vrije vorm: vorm 156">
                <a:extLst>
                  <a:ext uri="{FF2B5EF4-FFF2-40B4-BE49-F238E27FC236}">
                    <a16:creationId xmlns:a16="http://schemas.microsoft.com/office/drawing/2014/main" id="{0DCA5D4C-ABDF-852F-AF76-3C021D8403E5}"/>
                  </a:ext>
                </a:extLst>
              </p:cNvPr>
              <p:cNvSpPr/>
              <p:nvPr/>
            </p:nvSpPr>
            <p:spPr>
              <a:xfrm>
                <a:off x="4816125"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FA0F0E"/>
              </a:solidFill>
              <a:ln w="9525" cap="flat">
                <a:noFill/>
                <a:prstDash val="solid"/>
                <a:miter/>
              </a:ln>
            </p:spPr>
            <p:txBody>
              <a:bodyPr rtlCol="0" anchor="ctr"/>
              <a:lstStyle/>
              <a:p>
                <a:endParaRPr lang="nl-NL"/>
              </a:p>
            </p:txBody>
          </p:sp>
          <p:sp>
            <p:nvSpPr>
              <p:cNvPr id="158" name="Vrije vorm: vorm 157">
                <a:extLst>
                  <a:ext uri="{FF2B5EF4-FFF2-40B4-BE49-F238E27FC236}">
                    <a16:creationId xmlns:a16="http://schemas.microsoft.com/office/drawing/2014/main" id="{FCD6C17E-6F11-C3C4-B62C-21AA2F059584}"/>
                  </a:ext>
                </a:extLst>
              </p:cNvPr>
              <p:cNvSpPr/>
              <p:nvPr/>
            </p:nvSpPr>
            <p:spPr>
              <a:xfrm>
                <a:off x="4177759" y="2560261"/>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59" name="Graphic 144">
            <a:extLst>
              <a:ext uri="{FF2B5EF4-FFF2-40B4-BE49-F238E27FC236}">
                <a16:creationId xmlns:a16="http://schemas.microsoft.com/office/drawing/2014/main" id="{3918B907-7E5E-F226-F8F2-A051C1A47924}"/>
              </a:ext>
            </a:extLst>
          </p:cNvPr>
          <p:cNvGrpSpPr/>
          <p:nvPr/>
        </p:nvGrpSpPr>
        <p:grpSpPr>
          <a:xfrm>
            <a:off x="6252064" y="1042723"/>
            <a:ext cx="2399537" cy="2399823"/>
            <a:chOff x="6310312" y="2228849"/>
            <a:chExt cx="2399537" cy="2399823"/>
          </a:xfrm>
        </p:grpSpPr>
        <p:sp>
          <p:nvSpPr>
            <p:cNvPr id="160" name="Vrije vorm: vorm 159">
              <a:extLst>
                <a:ext uri="{FF2B5EF4-FFF2-40B4-BE49-F238E27FC236}">
                  <a16:creationId xmlns:a16="http://schemas.microsoft.com/office/drawing/2014/main" id="{3E1C4D87-0F38-7756-B848-B7E3D9BAA8BA}"/>
                </a:ext>
              </a:extLst>
            </p:cNvPr>
            <p:cNvSpPr/>
            <p:nvPr/>
          </p:nvSpPr>
          <p:spPr>
            <a:xfrm>
              <a:off x="6310312"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9" y="95"/>
                    <a:pt x="1199960" y="0"/>
                  </a:cubicBezTo>
                  <a:cubicBezTo>
                    <a:pt x="537401"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61" name="Vrije vorm: vorm 160">
              <a:extLst>
                <a:ext uri="{FF2B5EF4-FFF2-40B4-BE49-F238E27FC236}">
                  <a16:creationId xmlns:a16="http://schemas.microsoft.com/office/drawing/2014/main" id="{B0D14019-A79C-74D6-1CC7-5A95CE8E0685}"/>
                </a:ext>
              </a:extLst>
            </p:cNvPr>
            <p:cNvSpPr/>
            <p:nvPr/>
          </p:nvSpPr>
          <p:spPr>
            <a:xfrm>
              <a:off x="6773417" y="3910393"/>
              <a:ext cx="1471803" cy="718280"/>
            </a:xfrm>
            <a:custGeom>
              <a:avLst/>
              <a:gdLst>
                <a:gd name="connsiteX0" fmla="*/ 736663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3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3" y="718185"/>
                  </a:moveTo>
                  <a:cubicBezTo>
                    <a:pt x="1013651" y="718185"/>
                    <a:pt x="1268730" y="624269"/>
                    <a:pt x="1471803" y="466630"/>
                  </a:cubicBezTo>
                  <a:cubicBezTo>
                    <a:pt x="1341501" y="190881"/>
                    <a:pt x="1060895" y="0"/>
                    <a:pt x="735616" y="0"/>
                  </a:cubicBezTo>
                  <a:cubicBezTo>
                    <a:pt x="410337" y="0"/>
                    <a:pt x="130588" y="190310"/>
                    <a:pt x="0" y="465487"/>
                  </a:cubicBezTo>
                  <a:cubicBezTo>
                    <a:pt x="203359" y="623888"/>
                    <a:pt x="458914" y="718280"/>
                    <a:pt x="736663" y="718280"/>
                  </a:cubicBezTo>
                  <a:close/>
                </a:path>
              </a:pathLst>
            </a:custGeom>
            <a:solidFill>
              <a:srgbClr val="FA0F0E"/>
            </a:solidFill>
            <a:ln w="9525" cap="flat">
              <a:noFill/>
              <a:prstDash val="solid"/>
              <a:miter/>
            </a:ln>
          </p:spPr>
          <p:txBody>
            <a:bodyPr rtlCol="0" anchor="ctr"/>
            <a:lstStyle/>
            <a:p>
              <a:endParaRPr lang="nl-NL"/>
            </a:p>
          </p:txBody>
        </p:sp>
        <p:grpSp>
          <p:nvGrpSpPr>
            <p:cNvPr id="162" name="Graphic 144">
              <a:extLst>
                <a:ext uri="{FF2B5EF4-FFF2-40B4-BE49-F238E27FC236}">
                  <a16:creationId xmlns:a16="http://schemas.microsoft.com/office/drawing/2014/main" id="{AC6C0F15-A2A0-FE07-15B5-07061938CC66}"/>
                </a:ext>
              </a:extLst>
            </p:cNvPr>
            <p:cNvGrpSpPr/>
            <p:nvPr/>
          </p:nvGrpSpPr>
          <p:grpSpPr>
            <a:xfrm>
              <a:off x="6829780" y="2662523"/>
              <a:ext cx="1360573" cy="1498663"/>
              <a:chOff x="6829780" y="2662523"/>
              <a:chExt cx="1360573" cy="1498663"/>
            </a:xfrm>
          </p:grpSpPr>
          <p:sp>
            <p:nvSpPr>
              <p:cNvPr id="163" name="Vrije vorm: vorm 162">
                <a:extLst>
                  <a:ext uri="{FF2B5EF4-FFF2-40B4-BE49-F238E27FC236}">
                    <a16:creationId xmlns:a16="http://schemas.microsoft.com/office/drawing/2014/main" id="{0CA50EAF-842D-0941-C31E-E316F937C463}"/>
                  </a:ext>
                </a:extLst>
              </p:cNvPr>
              <p:cNvSpPr/>
              <p:nvPr/>
            </p:nvSpPr>
            <p:spPr>
              <a:xfrm>
                <a:off x="6829780" y="2663856"/>
                <a:ext cx="1360573" cy="1294352"/>
              </a:xfrm>
              <a:custGeom>
                <a:avLst/>
                <a:gdLst>
                  <a:gd name="connsiteX0" fmla="*/ 1299711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1 w 1360573"/>
                  <a:gd name="connsiteY13" fmla="*/ 846582 h 1294352"/>
                  <a:gd name="connsiteX14" fmla="*/ 1299711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1" y="846582"/>
                    </a:moveTo>
                    <a:cubicBezTo>
                      <a:pt x="1242085" y="832104"/>
                      <a:pt x="1212367" y="763048"/>
                      <a:pt x="1190555" y="687515"/>
                    </a:cubicBezTo>
                    <a:lnTo>
                      <a:pt x="1190555" y="510350"/>
                    </a:lnTo>
                    <a:cubicBezTo>
                      <a:pt x="1190555" y="228600"/>
                      <a:pt x="962145"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29"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1" y="846582"/>
                    </a:cubicBezTo>
                    <a:lnTo>
                      <a:pt x="1299711" y="846582"/>
                    </a:lnTo>
                    <a:close/>
                  </a:path>
                </a:pathLst>
              </a:custGeom>
              <a:solidFill>
                <a:srgbClr val="B4A78E"/>
              </a:solidFill>
              <a:ln w="38100" cap="flat">
                <a:solidFill>
                  <a:srgbClr val="FA0F0E"/>
                </a:solidFill>
                <a:prstDash val="solid"/>
                <a:miter/>
              </a:ln>
            </p:spPr>
            <p:txBody>
              <a:bodyPr rtlCol="0" anchor="ctr"/>
              <a:lstStyle/>
              <a:p>
                <a:endParaRPr lang="nl-NL"/>
              </a:p>
            </p:txBody>
          </p:sp>
          <p:sp>
            <p:nvSpPr>
              <p:cNvPr id="164" name="Vrije vorm: vorm 163">
                <a:extLst>
                  <a:ext uri="{FF2B5EF4-FFF2-40B4-BE49-F238E27FC236}">
                    <a16:creationId xmlns:a16="http://schemas.microsoft.com/office/drawing/2014/main" id="{1782097C-0341-E1C4-CDFB-B522705D362A}"/>
                  </a:ext>
                </a:extLst>
              </p:cNvPr>
              <p:cNvSpPr/>
              <p:nvPr/>
            </p:nvSpPr>
            <p:spPr>
              <a:xfrm>
                <a:off x="7273670" y="3665791"/>
                <a:ext cx="472630" cy="495395"/>
              </a:xfrm>
              <a:custGeom>
                <a:avLst/>
                <a:gdLst>
                  <a:gd name="connsiteX0" fmla="*/ 413956 w 472630"/>
                  <a:gd name="connsiteY0" fmla="*/ 261271 h 495395"/>
                  <a:gd name="connsiteX1" fmla="*/ 378142 w 472630"/>
                  <a:gd name="connsiteY1" fmla="*/ 215455 h 495395"/>
                  <a:gd name="connsiteX2" fmla="*/ 378142 w 472630"/>
                  <a:gd name="connsiteY2" fmla="*/ 0 h 495395"/>
                  <a:gd name="connsiteX3" fmla="*/ 94678 w 472630"/>
                  <a:gd name="connsiteY3" fmla="*/ 0 h 495395"/>
                  <a:gd name="connsiteX4" fmla="*/ 94678 w 472630"/>
                  <a:gd name="connsiteY4" fmla="*/ 215360 h 495395"/>
                  <a:gd name="connsiteX5" fmla="*/ 58959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6 w 472630"/>
                  <a:gd name="connsiteY9" fmla="*/ 261175 h 495395"/>
                  <a:gd name="connsiteX10" fmla="*/ 413956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6" y="261271"/>
                    </a:moveTo>
                    <a:cubicBezTo>
                      <a:pt x="392906" y="256032"/>
                      <a:pt x="378142" y="237172"/>
                      <a:pt x="378142" y="215455"/>
                    </a:cubicBezTo>
                    <a:lnTo>
                      <a:pt x="378142" y="0"/>
                    </a:lnTo>
                    <a:lnTo>
                      <a:pt x="94678" y="0"/>
                    </a:lnTo>
                    <a:lnTo>
                      <a:pt x="94678" y="215360"/>
                    </a:lnTo>
                    <a:cubicBezTo>
                      <a:pt x="94678" y="237077"/>
                      <a:pt x="79915" y="255937"/>
                      <a:pt x="58959"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49" y="266129"/>
                      <a:pt x="413956" y="261175"/>
                    </a:cubicBezTo>
                    <a:lnTo>
                      <a:pt x="413956" y="261175"/>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65" name="Vrije vorm: vorm 164">
                <a:extLst>
                  <a:ext uri="{FF2B5EF4-FFF2-40B4-BE49-F238E27FC236}">
                    <a16:creationId xmlns:a16="http://schemas.microsoft.com/office/drawing/2014/main" id="{EC366508-B308-10C9-BFC7-9A50BA7D0611}"/>
                  </a:ext>
                </a:extLst>
              </p:cNvPr>
              <p:cNvSpPr/>
              <p:nvPr/>
            </p:nvSpPr>
            <p:spPr>
              <a:xfrm>
                <a:off x="6999731" y="2768727"/>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2 w 1020508"/>
                  <a:gd name="connsiteY11" fmla="*/ 701135 h 1063117"/>
                  <a:gd name="connsiteX12" fmla="*/ 935450 w 1020508"/>
                  <a:gd name="connsiteY12" fmla="*/ 701611 h 1063117"/>
                  <a:gd name="connsiteX13" fmla="*/ 1020508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2" y="701135"/>
                    </a:cubicBezTo>
                    <a:cubicBezTo>
                      <a:pt x="931926" y="701135"/>
                      <a:pt x="933640" y="701611"/>
                      <a:pt x="935450" y="701611"/>
                    </a:cubicBezTo>
                    <a:cubicBezTo>
                      <a:pt x="982408" y="701611"/>
                      <a:pt x="1020508" y="663511"/>
                      <a:pt x="1020508" y="616553"/>
                    </a:cubicBezTo>
                    <a:cubicBezTo>
                      <a:pt x="1020508" y="569595"/>
                      <a:pt x="982408" y="531495"/>
                      <a:pt x="935450" y="531495"/>
                    </a:cubicBezTo>
                    <a:lnTo>
                      <a:pt x="935450" y="531495"/>
                    </a:lnTo>
                    <a:close/>
                  </a:path>
                </a:pathLst>
              </a:custGeom>
              <a:solidFill>
                <a:srgbClr val="D4C8BA"/>
              </a:solidFill>
              <a:ln w="38100" cap="rnd">
                <a:solidFill>
                  <a:srgbClr val="FA0F0E"/>
                </a:solidFill>
                <a:prstDash val="solid"/>
                <a:round/>
              </a:ln>
            </p:spPr>
            <p:txBody>
              <a:bodyPr rtlCol="0" anchor="ctr"/>
              <a:lstStyle/>
              <a:p>
                <a:endParaRPr lang="nl-NL"/>
              </a:p>
            </p:txBody>
          </p:sp>
          <p:sp>
            <p:nvSpPr>
              <p:cNvPr id="166" name="Vrije vorm: vorm 165">
                <a:extLst>
                  <a:ext uri="{FF2B5EF4-FFF2-40B4-BE49-F238E27FC236}">
                    <a16:creationId xmlns:a16="http://schemas.microsoft.com/office/drawing/2014/main" id="{82E305EA-4DD9-6E0A-7346-E2F154274E5F}"/>
                  </a:ext>
                </a:extLst>
              </p:cNvPr>
              <p:cNvSpPr/>
              <p:nvPr/>
            </p:nvSpPr>
            <p:spPr>
              <a:xfrm>
                <a:off x="7212424" y="3427761"/>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F19DC3"/>
              </a:solidFill>
              <a:ln w="9525" cap="flat">
                <a:noFill/>
                <a:prstDash val="solid"/>
                <a:miter/>
              </a:ln>
            </p:spPr>
            <p:txBody>
              <a:bodyPr rtlCol="0" anchor="ctr"/>
              <a:lstStyle/>
              <a:p>
                <a:endParaRPr lang="nl-NL"/>
              </a:p>
            </p:txBody>
          </p:sp>
          <p:sp>
            <p:nvSpPr>
              <p:cNvPr id="167" name="Vrije vorm: vorm 166">
                <a:extLst>
                  <a:ext uri="{FF2B5EF4-FFF2-40B4-BE49-F238E27FC236}">
                    <a16:creationId xmlns:a16="http://schemas.microsoft.com/office/drawing/2014/main" id="{6F168AF4-60E6-8B87-58FB-1DED81EC6568}"/>
                  </a:ext>
                </a:extLst>
              </p:cNvPr>
              <p:cNvSpPr/>
              <p:nvPr/>
            </p:nvSpPr>
            <p:spPr>
              <a:xfrm>
                <a:off x="7701438" y="3427761"/>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F19DC3"/>
              </a:solidFill>
              <a:ln w="9525" cap="flat">
                <a:noFill/>
                <a:prstDash val="solid"/>
                <a:miter/>
              </a:ln>
            </p:spPr>
            <p:txBody>
              <a:bodyPr rtlCol="0" anchor="ctr"/>
              <a:lstStyle/>
              <a:p>
                <a:endParaRPr lang="nl-NL"/>
              </a:p>
            </p:txBody>
          </p:sp>
          <p:sp>
            <p:nvSpPr>
              <p:cNvPr id="168" name="Vrije vorm: vorm 167">
                <a:extLst>
                  <a:ext uri="{FF2B5EF4-FFF2-40B4-BE49-F238E27FC236}">
                    <a16:creationId xmlns:a16="http://schemas.microsoft.com/office/drawing/2014/main" id="{E6D2876F-2E45-9F57-ADF7-092D6AE95CD3}"/>
                  </a:ext>
                </a:extLst>
              </p:cNvPr>
              <p:cNvSpPr/>
              <p:nvPr/>
            </p:nvSpPr>
            <p:spPr>
              <a:xfrm>
                <a:off x="7382541" y="3588829"/>
                <a:ext cx="255079" cy="51506"/>
              </a:xfrm>
              <a:custGeom>
                <a:avLst/>
                <a:gdLst>
                  <a:gd name="connsiteX0" fmla="*/ 255079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79" y="0"/>
                    </a:moveTo>
                    <a:cubicBezTo>
                      <a:pt x="183928" y="68675"/>
                      <a:pt x="71152" y="68675"/>
                      <a:pt x="0" y="0"/>
                    </a:cubicBezTo>
                  </a:path>
                </a:pathLst>
              </a:custGeom>
              <a:noFill/>
              <a:ln w="38100" cap="rnd">
                <a:solidFill>
                  <a:srgbClr val="FA0F0E"/>
                </a:solidFill>
                <a:prstDash val="solid"/>
                <a:round/>
              </a:ln>
            </p:spPr>
            <p:txBody>
              <a:bodyPr rtlCol="0" anchor="ctr"/>
              <a:lstStyle/>
              <a:p>
                <a:endParaRPr lang="nl-NL"/>
              </a:p>
            </p:txBody>
          </p:sp>
          <p:sp>
            <p:nvSpPr>
              <p:cNvPr id="169" name="Vrije vorm: vorm 168">
                <a:extLst>
                  <a:ext uri="{FF2B5EF4-FFF2-40B4-BE49-F238E27FC236}">
                    <a16:creationId xmlns:a16="http://schemas.microsoft.com/office/drawing/2014/main" id="{DCC417FD-7606-B4D0-AEA6-9FF3B49B9441}"/>
                  </a:ext>
                </a:extLst>
              </p:cNvPr>
              <p:cNvSpPr/>
              <p:nvPr/>
            </p:nvSpPr>
            <p:spPr>
              <a:xfrm>
                <a:off x="7276242"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70" name="Vrije vorm: vorm 169">
                <a:extLst>
                  <a:ext uri="{FF2B5EF4-FFF2-40B4-BE49-F238E27FC236}">
                    <a16:creationId xmlns:a16="http://schemas.microsoft.com/office/drawing/2014/main" id="{DA30A97C-1C3F-05BC-2233-0A568EA64F1D}"/>
                  </a:ext>
                </a:extLst>
              </p:cNvPr>
              <p:cNvSpPr/>
              <p:nvPr/>
            </p:nvSpPr>
            <p:spPr>
              <a:xfrm>
                <a:off x="7616379"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4" y="12375"/>
                      <a:pt x="6953" y="25710"/>
                      <a:pt x="0" y="42569"/>
                    </a:cubicBezTo>
                  </a:path>
                </a:pathLst>
              </a:custGeom>
              <a:noFill/>
              <a:ln w="38100" cap="rnd">
                <a:solidFill>
                  <a:srgbClr val="FA0F0E"/>
                </a:solidFill>
                <a:prstDash val="solid"/>
                <a:round/>
              </a:ln>
            </p:spPr>
            <p:txBody>
              <a:bodyPr rtlCol="0" anchor="ctr"/>
              <a:lstStyle/>
              <a:p>
                <a:endParaRPr lang="nl-NL"/>
              </a:p>
            </p:txBody>
          </p:sp>
          <p:sp>
            <p:nvSpPr>
              <p:cNvPr id="171" name="Vrije vorm: vorm 170">
                <a:extLst>
                  <a:ext uri="{FF2B5EF4-FFF2-40B4-BE49-F238E27FC236}">
                    <a16:creationId xmlns:a16="http://schemas.microsoft.com/office/drawing/2014/main" id="{3644A927-A1C9-EFA6-4DE4-3B11CB15876E}"/>
                  </a:ext>
                </a:extLst>
              </p:cNvPr>
              <p:cNvSpPr/>
              <p:nvPr/>
            </p:nvSpPr>
            <p:spPr>
              <a:xfrm>
                <a:off x="6999826" y="2662523"/>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1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1"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B4A78E"/>
              </a:solidFill>
              <a:ln w="38100" cap="flat">
                <a:solidFill>
                  <a:srgbClr val="FA0F0E"/>
                </a:solidFill>
                <a:prstDash val="solid"/>
                <a:miter/>
              </a:ln>
            </p:spPr>
            <p:txBody>
              <a:bodyPr rtlCol="0" anchor="ctr"/>
              <a:lstStyle/>
              <a:p>
                <a:endParaRPr lang="nl-NL"/>
              </a:p>
            </p:txBody>
          </p:sp>
        </p:grpSp>
      </p:grpSp>
      <p:grpSp>
        <p:nvGrpSpPr>
          <p:cNvPr id="175" name="Graphic 172">
            <a:extLst>
              <a:ext uri="{FF2B5EF4-FFF2-40B4-BE49-F238E27FC236}">
                <a16:creationId xmlns:a16="http://schemas.microsoft.com/office/drawing/2014/main" id="{1550E706-BD5E-24FB-3D95-6243D4D30993}"/>
              </a:ext>
            </a:extLst>
          </p:cNvPr>
          <p:cNvGrpSpPr/>
          <p:nvPr/>
        </p:nvGrpSpPr>
        <p:grpSpPr>
          <a:xfrm>
            <a:off x="423455" y="3649346"/>
            <a:ext cx="2399537" cy="2399823"/>
            <a:chOff x="3481387" y="2228849"/>
            <a:chExt cx="2399537" cy="2399823"/>
          </a:xfrm>
        </p:grpSpPr>
        <p:sp>
          <p:nvSpPr>
            <p:cNvPr id="176" name="Vrije vorm: vorm 175">
              <a:extLst>
                <a:ext uri="{FF2B5EF4-FFF2-40B4-BE49-F238E27FC236}">
                  <a16:creationId xmlns:a16="http://schemas.microsoft.com/office/drawing/2014/main" id="{6382344C-797D-D82A-F792-8F4EC27D8557}"/>
                </a:ext>
              </a:extLst>
            </p:cNvPr>
            <p:cNvSpPr/>
            <p:nvPr/>
          </p:nvSpPr>
          <p:spPr>
            <a:xfrm>
              <a:off x="3481387"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8" y="95"/>
                    <a:pt x="1199960" y="0"/>
                  </a:cubicBezTo>
                  <a:cubicBezTo>
                    <a:pt x="537305"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77" name="Vrije vorm: vorm 176">
              <a:extLst>
                <a:ext uri="{FF2B5EF4-FFF2-40B4-BE49-F238E27FC236}">
                  <a16:creationId xmlns:a16="http://schemas.microsoft.com/office/drawing/2014/main" id="{EE1F728E-C955-7CA0-D50B-FBABE3FAE70E}"/>
                </a:ext>
              </a:extLst>
            </p:cNvPr>
            <p:cNvSpPr/>
            <p:nvPr/>
          </p:nvSpPr>
          <p:spPr>
            <a:xfrm>
              <a:off x="3944492" y="3910393"/>
              <a:ext cx="1471803" cy="718280"/>
            </a:xfrm>
            <a:custGeom>
              <a:avLst/>
              <a:gdLst>
                <a:gd name="connsiteX0" fmla="*/ 736664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4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4" y="718185"/>
                  </a:moveTo>
                  <a:cubicBezTo>
                    <a:pt x="1013650" y="718185"/>
                    <a:pt x="1268730" y="624269"/>
                    <a:pt x="1471803" y="466630"/>
                  </a:cubicBezTo>
                  <a:cubicBezTo>
                    <a:pt x="1341501" y="190881"/>
                    <a:pt x="1060895" y="0"/>
                    <a:pt x="735616" y="0"/>
                  </a:cubicBezTo>
                  <a:cubicBezTo>
                    <a:pt x="410337" y="0"/>
                    <a:pt x="130588" y="190310"/>
                    <a:pt x="0" y="465487"/>
                  </a:cubicBezTo>
                  <a:cubicBezTo>
                    <a:pt x="203359" y="623888"/>
                    <a:pt x="458915" y="718280"/>
                    <a:pt x="736664" y="718280"/>
                  </a:cubicBezTo>
                  <a:close/>
                </a:path>
              </a:pathLst>
            </a:custGeom>
            <a:solidFill>
              <a:srgbClr val="FA0F0E"/>
            </a:solidFill>
            <a:ln w="9525" cap="flat">
              <a:noFill/>
              <a:prstDash val="solid"/>
              <a:miter/>
            </a:ln>
          </p:spPr>
          <p:txBody>
            <a:bodyPr rtlCol="0" anchor="ctr"/>
            <a:lstStyle/>
            <a:p>
              <a:endParaRPr lang="nl-NL"/>
            </a:p>
          </p:txBody>
        </p:sp>
        <p:grpSp>
          <p:nvGrpSpPr>
            <p:cNvPr id="178" name="Graphic 172">
              <a:extLst>
                <a:ext uri="{FF2B5EF4-FFF2-40B4-BE49-F238E27FC236}">
                  <a16:creationId xmlns:a16="http://schemas.microsoft.com/office/drawing/2014/main" id="{76EF98ED-C9AB-65B8-87BE-FDF88BCA5696}"/>
                </a:ext>
              </a:extLst>
            </p:cNvPr>
            <p:cNvGrpSpPr/>
            <p:nvPr/>
          </p:nvGrpSpPr>
          <p:grpSpPr>
            <a:xfrm>
              <a:off x="4145421" y="2560261"/>
              <a:ext cx="1104853" cy="1608355"/>
              <a:chOff x="4145421" y="2560261"/>
              <a:chExt cx="1104853" cy="1608355"/>
            </a:xfrm>
          </p:grpSpPr>
          <p:sp>
            <p:nvSpPr>
              <p:cNvPr id="179" name="Vrije vorm: vorm 178">
                <a:extLst>
                  <a:ext uri="{FF2B5EF4-FFF2-40B4-BE49-F238E27FC236}">
                    <a16:creationId xmlns:a16="http://schemas.microsoft.com/office/drawing/2014/main" id="{63ACE09D-CFCD-71A6-B376-2E16D63B9860}"/>
                  </a:ext>
                </a:extLst>
              </p:cNvPr>
              <p:cNvSpPr/>
              <p:nvPr/>
            </p:nvSpPr>
            <p:spPr>
              <a:xfrm>
                <a:off x="4444840" y="3672744"/>
                <a:ext cx="472916" cy="495872"/>
              </a:xfrm>
              <a:custGeom>
                <a:avLst/>
                <a:gdLst>
                  <a:gd name="connsiteX0" fmla="*/ 436340 w 472916"/>
                  <a:gd name="connsiteY0" fmla="*/ 267176 h 495872"/>
                  <a:gd name="connsiteX1" fmla="*/ 401765 w 472916"/>
                  <a:gd name="connsiteY1" fmla="*/ 221647 h 495872"/>
                  <a:gd name="connsiteX2" fmla="*/ 401765 w 472916"/>
                  <a:gd name="connsiteY2" fmla="*/ 0 h 495872"/>
                  <a:gd name="connsiteX3" fmla="*/ 71056 w 472916"/>
                  <a:gd name="connsiteY3" fmla="*/ 0 h 495872"/>
                  <a:gd name="connsiteX4" fmla="*/ 71056 w 472916"/>
                  <a:gd name="connsiteY4" fmla="*/ 221837 h 495872"/>
                  <a:gd name="connsiteX5" fmla="*/ 36576 w 472916"/>
                  <a:gd name="connsiteY5" fmla="*/ 267367 h 495872"/>
                  <a:gd name="connsiteX6" fmla="*/ 0 w 472916"/>
                  <a:gd name="connsiteY6" fmla="*/ 278606 h 495872"/>
                  <a:gd name="connsiteX7" fmla="*/ 256508 w 472916"/>
                  <a:gd name="connsiteY7" fmla="*/ 495014 h 495872"/>
                  <a:gd name="connsiteX8" fmla="*/ 472916 w 472916"/>
                  <a:gd name="connsiteY8" fmla="*/ 278606 h 495872"/>
                  <a:gd name="connsiteX9" fmla="*/ 436340 w 472916"/>
                  <a:gd name="connsiteY9" fmla="*/ 267176 h 495872"/>
                  <a:gd name="connsiteX10" fmla="*/ 436340 w 472916"/>
                  <a:gd name="connsiteY10" fmla="*/ 267176 h 49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916" h="495872">
                    <a:moveTo>
                      <a:pt x="436340" y="267176"/>
                    </a:moveTo>
                    <a:cubicBezTo>
                      <a:pt x="415957" y="261461"/>
                      <a:pt x="401765" y="242888"/>
                      <a:pt x="401765" y="221647"/>
                    </a:cubicBezTo>
                    <a:lnTo>
                      <a:pt x="401765" y="0"/>
                    </a:lnTo>
                    <a:lnTo>
                      <a:pt x="71056" y="0"/>
                    </a:lnTo>
                    <a:lnTo>
                      <a:pt x="71056" y="221837"/>
                    </a:lnTo>
                    <a:cubicBezTo>
                      <a:pt x="71056" y="243078"/>
                      <a:pt x="56959" y="261652"/>
                      <a:pt x="36576" y="267367"/>
                    </a:cubicBezTo>
                    <a:cubicBezTo>
                      <a:pt x="24194" y="270796"/>
                      <a:pt x="12002" y="274511"/>
                      <a:pt x="0" y="278606"/>
                    </a:cubicBezTo>
                    <a:cubicBezTo>
                      <a:pt x="11049" y="409194"/>
                      <a:pt x="125921" y="506063"/>
                      <a:pt x="256508" y="495014"/>
                    </a:cubicBezTo>
                    <a:cubicBezTo>
                      <a:pt x="371761" y="485204"/>
                      <a:pt x="463106" y="393859"/>
                      <a:pt x="472916" y="278606"/>
                    </a:cubicBezTo>
                    <a:cubicBezTo>
                      <a:pt x="460915" y="274511"/>
                      <a:pt x="448723" y="270700"/>
                      <a:pt x="436340" y="267176"/>
                    </a:cubicBezTo>
                    <a:lnTo>
                      <a:pt x="436340" y="267176"/>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80" name="Vrije vorm: vorm 179">
                <a:extLst>
                  <a:ext uri="{FF2B5EF4-FFF2-40B4-BE49-F238E27FC236}">
                    <a16:creationId xmlns:a16="http://schemas.microsoft.com/office/drawing/2014/main" id="{F3E2C83B-A397-1A9D-08F4-1A404333D31A}"/>
                  </a:ext>
                </a:extLst>
              </p:cNvPr>
              <p:cNvSpPr/>
              <p:nvPr/>
            </p:nvSpPr>
            <p:spPr>
              <a:xfrm>
                <a:off x="4145421" y="2734050"/>
                <a:ext cx="1104853" cy="1104813"/>
              </a:xfrm>
              <a:custGeom>
                <a:avLst/>
                <a:gdLst>
                  <a:gd name="connsiteX0" fmla="*/ 1104853 w 1104853"/>
                  <a:gd name="connsiteY0" fmla="*/ 631418 h 1104813"/>
                  <a:gd name="connsiteX1" fmla="*/ 1025986 w 1104853"/>
                  <a:gd name="connsiteY1" fmla="*/ 536930 h 1104813"/>
                  <a:gd name="connsiteX2" fmla="*/ 1025986 w 1104853"/>
                  <a:gd name="connsiteY2" fmla="*/ 473493 h 1104813"/>
                  <a:gd name="connsiteX3" fmla="*/ 535925 w 1104853"/>
                  <a:gd name="connsiteY3" fmla="*/ 5 h 1104813"/>
                  <a:gd name="connsiteX4" fmla="*/ 78629 w 1104853"/>
                  <a:gd name="connsiteY4" fmla="*/ 462254 h 1104813"/>
                  <a:gd name="connsiteX5" fmla="*/ 78820 w 1104853"/>
                  <a:gd name="connsiteY5" fmla="*/ 473493 h 1104813"/>
                  <a:gd name="connsiteX6" fmla="*/ 78820 w 1104853"/>
                  <a:gd name="connsiteY6" fmla="*/ 536930 h 1104813"/>
                  <a:gd name="connsiteX7" fmla="*/ 1667 w 1104853"/>
                  <a:gd name="connsiteY7" fmla="*/ 649801 h 1104813"/>
                  <a:gd name="connsiteX8" fmla="*/ 88821 w 1104853"/>
                  <a:gd name="connsiteY8" fmla="*/ 728287 h 1104813"/>
                  <a:gd name="connsiteX9" fmla="*/ 535925 w 1104853"/>
                  <a:gd name="connsiteY9" fmla="*/ 1104810 h 1104813"/>
                  <a:gd name="connsiteX10" fmla="*/ 1015889 w 1104853"/>
                  <a:gd name="connsiteY10" fmla="*/ 728096 h 1104813"/>
                  <a:gd name="connsiteX11" fmla="*/ 1104853 w 1104853"/>
                  <a:gd name="connsiteY11" fmla="*/ 631418 h 1104813"/>
                  <a:gd name="connsiteX12" fmla="*/ 1104853 w 1104853"/>
                  <a:gd name="connsiteY12" fmla="*/ 631418 h 110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853" h="1104813">
                    <a:moveTo>
                      <a:pt x="1104853" y="631418"/>
                    </a:moveTo>
                    <a:cubicBezTo>
                      <a:pt x="1104377" y="585126"/>
                      <a:pt x="1071420" y="545693"/>
                      <a:pt x="1025986" y="536930"/>
                    </a:cubicBezTo>
                    <a:lnTo>
                      <a:pt x="1025986" y="473493"/>
                    </a:lnTo>
                    <a:cubicBezTo>
                      <a:pt x="1018175" y="208889"/>
                      <a:pt x="800720" y="-1233"/>
                      <a:pt x="535925" y="5"/>
                    </a:cubicBezTo>
                    <a:cubicBezTo>
                      <a:pt x="281988" y="1339"/>
                      <a:pt x="77296" y="208317"/>
                      <a:pt x="78629" y="462254"/>
                    </a:cubicBezTo>
                    <a:cubicBezTo>
                      <a:pt x="78629" y="465968"/>
                      <a:pt x="78629" y="469778"/>
                      <a:pt x="78820" y="473493"/>
                    </a:cubicBezTo>
                    <a:lnTo>
                      <a:pt x="78820" y="536930"/>
                    </a:lnTo>
                    <a:cubicBezTo>
                      <a:pt x="26337" y="546740"/>
                      <a:pt x="-8143" y="597318"/>
                      <a:pt x="1667" y="649801"/>
                    </a:cubicBezTo>
                    <a:cubicBezTo>
                      <a:pt x="9668" y="692568"/>
                      <a:pt x="45387" y="724763"/>
                      <a:pt x="88821" y="728287"/>
                    </a:cubicBezTo>
                    <a:cubicBezTo>
                      <a:pt x="127112" y="945457"/>
                      <a:pt x="315421" y="1104048"/>
                      <a:pt x="535925" y="1104810"/>
                    </a:cubicBezTo>
                    <a:cubicBezTo>
                      <a:pt x="763858" y="1105667"/>
                      <a:pt x="962550" y="949743"/>
                      <a:pt x="1015889" y="728096"/>
                    </a:cubicBezTo>
                    <a:cubicBezTo>
                      <a:pt x="1065991" y="723620"/>
                      <a:pt x="1104472" y="681710"/>
                      <a:pt x="1104853" y="631418"/>
                    </a:cubicBezTo>
                    <a:lnTo>
                      <a:pt x="1104853" y="631418"/>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81" name="Vrije vorm: vorm 180">
                <a:extLst>
                  <a:ext uri="{FF2B5EF4-FFF2-40B4-BE49-F238E27FC236}">
                    <a16:creationId xmlns:a16="http://schemas.microsoft.com/office/drawing/2014/main" id="{539244C9-554F-EBDC-9277-58D717BC897C}"/>
                  </a:ext>
                </a:extLst>
              </p:cNvPr>
              <p:cNvSpPr/>
              <p:nvPr/>
            </p:nvSpPr>
            <p:spPr>
              <a:xfrm>
                <a:off x="4382070" y="3365468"/>
                <a:ext cx="118300" cy="118300"/>
              </a:xfrm>
              <a:custGeom>
                <a:avLst/>
                <a:gdLst>
                  <a:gd name="connsiteX0" fmla="*/ 0 w 118300"/>
                  <a:gd name="connsiteY0" fmla="*/ 59150 h 118300"/>
                  <a:gd name="connsiteX1" fmla="*/ 59150 w 118300"/>
                  <a:gd name="connsiteY1" fmla="*/ 118300 h 118300"/>
                  <a:gd name="connsiteX2" fmla="*/ 118301 w 118300"/>
                  <a:gd name="connsiteY2" fmla="*/ 59150 h 118300"/>
                  <a:gd name="connsiteX3" fmla="*/ 118301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1" y="91821"/>
                      <a:pt x="118301" y="59150"/>
                    </a:cubicBezTo>
                    <a:lnTo>
                      <a:pt x="118301" y="59150"/>
                    </a:lnTo>
                    <a:cubicBezTo>
                      <a:pt x="118301" y="26479"/>
                      <a:pt x="91821" y="0"/>
                      <a:pt x="59150" y="0"/>
                    </a:cubicBezTo>
                    <a:cubicBezTo>
                      <a:pt x="26479" y="0"/>
                      <a:pt x="0" y="26479"/>
                      <a:pt x="0" y="59150"/>
                    </a:cubicBezTo>
                    <a:close/>
                  </a:path>
                </a:pathLst>
              </a:custGeom>
              <a:solidFill>
                <a:srgbClr val="CA8C92"/>
              </a:solidFill>
              <a:ln w="9525" cap="flat">
                <a:noFill/>
                <a:prstDash val="solid"/>
                <a:miter/>
              </a:ln>
            </p:spPr>
            <p:txBody>
              <a:bodyPr rtlCol="0" anchor="ctr"/>
              <a:lstStyle/>
              <a:p>
                <a:endParaRPr lang="nl-NL"/>
              </a:p>
            </p:txBody>
          </p:sp>
          <p:sp>
            <p:nvSpPr>
              <p:cNvPr id="182" name="Vrije vorm: vorm 181">
                <a:extLst>
                  <a:ext uri="{FF2B5EF4-FFF2-40B4-BE49-F238E27FC236}">
                    <a16:creationId xmlns:a16="http://schemas.microsoft.com/office/drawing/2014/main" id="{61EDF381-1E06-3981-805D-70A18A7DF606}"/>
                  </a:ext>
                </a:extLst>
              </p:cNvPr>
              <p:cNvSpPr/>
              <p:nvPr/>
            </p:nvSpPr>
            <p:spPr>
              <a:xfrm>
                <a:off x="4895087" y="3365277"/>
                <a:ext cx="118395" cy="118586"/>
              </a:xfrm>
              <a:custGeom>
                <a:avLst/>
                <a:gdLst>
                  <a:gd name="connsiteX0" fmla="*/ 0 w 118395"/>
                  <a:gd name="connsiteY0" fmla="*/ 59341 h 118586"/>
                  <a:gd name="connsiteX1" fmla="*/ 59150 w 118395"/>
                  <a:gd name="connsiteY1" fmla="*/ 118586 h 118586"/>
                  <a:gd name="connsiteX2" fmla="*/ 118396 w 118395"/>
                  <a:gd name="connsiteY2" fmla="*/ 59436 h 118586"/>
                  <a:gd name="connsiteX3" fmla="*/ 118396 w 118395"/>
                  <a:gd name="connsiteY3" fmla="*/ 59246 h 118586"/>
                  <a:gd name="connsiteX4" fmla="*/ 59246 w 118395"/>
                  <a:gd name="connsiteY4" fmla="*/ 0 h 118586"/>
                  <a:gd name="connsiteX5" fmla="*/ 0 w 118395"/>
                  <a:gd name="connsiteY5" fmla="*/ 59150 h 118586"/>
                  <a:gd name="connsiteX6" fmla="*/ 0 w 118395"/>
                  <a:gd name="connsiteY6" fmla="*/ 59341 h 11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395" h="118586">
                    <a:moveTo>
                      <a:pt x="0" y="59341"/>
                    </a:moveTo>
                    <a:cubicBezTo>
                      <a:pt x="0" y="92012"/>
                      <a:pt x="26384" y="118586"/>
                      <a:pt x="59150" y="118586"/>
                    </a:cubicBezTo>
                    <a:cubicBezTo>
                      <a:pt x="91821" y="118586"/>
                      <a:pt x="118396" y="92202"/>
                      <a:pt x="118396" y="59436"/>
                    </a:cubicBezTo>
                    <a:lnTo>
                      <a:pt x="118396" y="59246"/>
                    </a:lnTo>
                    <a:cubicBezTo>
                      <a:pt x="118396" y="26575"/>
                      <a:pt x="92012" y="0"/>
                      <a:pt x="59246" y="0"/>
                    </a:cubicBezTo>
                    <a:cubicBezTo>
                      <a:pt x="26575" y="0"/>
                      <a:pt x="0" y="26384"/>
                      <a:pt x="0" y="59150"/>
                    </a:cubicBezTo>
                    <a:lnTo>
                      <a:pt x="0" y="59341"/>
                    </a:lnTo>
                    <a:close/>
                  </a:path>
                </a:pathLst>
              </a:custGeom>
              <a:solidFill>
                <a:srgbClr val="CA8C92"/>
              </a:solidFill>
              <a:ln w="9525" cap="flat">
                <a:noFill/>
                <a:prstDash val="solid"/>
                <a:miter/>
              </a:ln>
            </p:spPr>
            <p:txBody>
              <a:bodyPr rtlCol="0" anchor="ctr"/>
              <a:lstStyle/>
              <a:p>
                <a:endParaRPr lang="nl-NL"/>
              </a:p>
            </p:txBody>
          </p:sp>
          <p:sp>
            <p:nvSpPr>
              <p:cNvPr id="183" name="Vrije vorm: vorm 182">
                <a:extLst>
                  <a:ext uri="{FF2B5EF4-FFF2-40B4-BE49-F238E27FC236}">
                    <a16:creationId xmlns:a16="http://schemas.microsoft.com/office/drawing/2014/main" id="{9EF879AA-B73D-F7BF-8306-61F190CE39EE}"/>
                  </a:ext>
                </a:extLst>
              </p:cNvPr>
              <p:cNvSpPr/>
              <p:nvPr/>
            </p:nvSpPr>
            <p:spPr>
              <a:xfrm>
                <a:off x="4579428" y="3566350"/>
                <a:ext cx="236696" cy="35861"/>
              </a:xfrm>
              <a:custGeom>
                <a:avLst/>
                <a:gdLst>
                  <a:gd name="connsiteX0" fmla="*/ 0 w 236696"/>
                  <a:gd name="connsiteY0" fmla="*/ 0 h 35861"/>
                  <a:gd name="connsiteX1" fmla="*/ 236696 w 236696"/>
                  <a:gd name="connsiteY1" fmla="*/ 0 h 35861"/>
                </a:gdLst>
                <a:ahLst/>
                <a:cxnLst>
                  <a:cxn ang="0">
                    <a:pos x="connsiteX0" y="connsiteY0"/>
                  </a:cxn>
                  <a:cxn ang="0">
                    <a:pos x="connsiteX1" y="connsiteY1"/>
                  </a:cxn>
                </a:cxnLst>
                <a:rect l="l" t="t" r="r" b="b"/>
                <a:pathLst>
                  <a:path w="236696" h="35861">
                    <a:moveTo>
                      <a:pt x="0" y="0"/>
                    </a:moveTo>
                    <a:cubicBezTo>
                      <a:pt x="71628" y="47816"/>
                      <a:pt x="165068" y="47816"/>
                      <a:pt x="236696" y="0"/>
                    </a:cubicBezTo>
                  </a:path>
                </a:pathLst>
              </a:custGeom>
              <a:noFill/>
              <a:ln w="38100" cap="rnd">
                <a:solidFill>
                  <a:srgbClr val="A3155C"/>
                </a:solidFill>
                <a:prstDash val="solid"/>
                <a:round/>
              </a:ln>
            </p:spPr>
            <p:txBody>
              <a:bodyPr rtlCol="0" anchor="ctr"/>
              <a:lstStyle/>
              <a:p>
                <a:endParaRPr lang="nl-NL"/>
              </a:p>
            </p:txBody>
          </p:sp>
          <p:sp>
            <p:nvSpPr>
              <p:cNvPr id="184" name="Vrije vorm: vorm 183">
                <a:extLst>
                  <a:ext uri="{FF2B5EF4-FFF2-40B4-BE49-F238E27FC236}">
                    <a16:creationId xmlns:a16="http://schemas.microsoft.com/office/drawing/2014/main" id="{DB5D7B1F-9B71-30DC-3AA6-B50FC9B84B27}"/>
                  </a:ext>
                </a:extLst>
              </p:cNvPr>
              <p:cNvSpPr/>
              <p:nvPr/>
            </p:nvSpPr>
            <p:spPr>
              <a:xfrm>
                <a:off x="4461033"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A3155C"/>
              </a:solidFill>
              <a:ln w="9525" cap="flat">
                <a:noFill/>
                <a:prstDash val="solid"/>
                <a:miter/>
              </a:ln>
            </p:spPr>
            <p:txBody>
              <a:bodyPr rtlCol="0" anchor="ctr"/>
              <a:lstStyle/>
              <a:p>
                <a:endParaRPr lang="nl-NL"/>
              </a:p>
            </p:txBody>
          </p:sp>
          <p:sp>
            <p:nvSpPr>
              <p:cNvPr id="185" name="Vrije vorm: vorm 184">
                <a:extLst>
                  <a:ext uri="{FF2B5EF4-FFF2-40B4-BE49-F238E27FC236}">
                    <a16:creationId xmlns:a16="http://schemas.microsoft.com/office/drawing/2014/main" id="{719C4D35-EC06-6415-21E8-D47D59E1D7E7}"/>
                  </a:ext>
                </a:extLst>
              </p:cNvPr>
              <p:cNvSpPr/>
              <p:nvPr/>
            </p:nvSpPr>
            <p:spPr>
              <a:xfrm>
                <a:off x="4816125" y="3210972"/>
                <a:ext cx="118300" cy="118300"/>
              </a:xfrm>
              <a:custGeom>
                <a:avLst/>
                <a:gdLst>
                  <a:gd name="connsiteX0" fmla="*/ 0 w 118300"/>
                  <a:gd name="connsiteY0" fmla="*/ 59150 h 118300"/>
                  <a:gd name="connsiteX1" fmla="*/ 59150 w 118300"/>
                  <a:gd name="connsiteY1" fmla="*/ 118300 h 118300"/>
                  <a:gd name="connsiteX2" fmla="*/ 118300 w 118300"/>
                  <a:gd name="connsiteY2" fmla="*/ 59150 h 118300"/>
                  <a:gd name="connsiteX3" fmla="*/ 118300 w 118300"/>
                  <a:gd name="connsiteY3" fmla="*/ 59150 h 118300"/>
                  <a:gd name="connsiteX4" fmla="*/ 59150 w 118300"/>
                  <a:gd name="connsiteY4" fmla="*/ 0 h 118300"/>
                  <a:gd name="connsiteX5" fmla="*/ 0 w 118300"/>
                  <a:gd name="connsiteY5" fmla="*/ 59150 h 11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0" h="118300">
                    <a:moveTo>
                      <a:pt x="0" y="59150"/>
                    </a:moveTo>
                    <a:cubicBezTo>
                      <a:pt x="0" y="91821"/>
                      <a:pt x="26479" y="118300"/>
                      <a:pt x="59150" y="118300"/>
                    </a:cubicBezTo>
                    <a:cubicBezTo>
                      <a:pt x="91821" y="118300"/>
                      <a:pt x="118300" y="91821"/>
                      <a:pt x="118300" y="59150"/>
                    </a:cubicBezTo>
                    <a:lnTo>
                      <a:pt x="118300" y="59150"/>
                    </a:lnTo>
                    <a:cubicBezTo>
                      <a:pt x="118300" y="26479"/>
                      <a:pt x="91821" y="0"/>
                      <a:pt x="59150" y="0"/>
                    </a:cubicBezTo>
                    <a:cubicBezTo>
                      <a:pt x="26479" y="0"/>
                      <a:pt x="0" y="26479"/>
                      <a:pt x="0" y="59150"/>
                    </a:cubicBezTo>
                    <a:close/>
                  </a:path>
                </a:pathLst>
              </a:custGeom>
              <a:solidFill>
                <a:srgbClr val="A3155C"/>
              </a:solidFill>
              <a:ln w="9525" cap="flat">
                <a:noFill/>
                <a:prstDash val="solid"/>
                <a:miter/>
              </a:ln>
            </p:spPr>
            <p:txBody>
              <a:bodyPr rtlCol="0" anchor="ctr"/>
              <a:lstStyle/>
              <a:p>
                <a:endParaRPr lang="nl-NL"/>
              </a:p>
            </p:txBody>
          </p:sp>
          <p:sp>
            <p:nvSpPr>
              <p:cNvPr id="186" name="Vrije vorm: vorm 185">
                <a:extLst>
                  <a:ext uri="{FF2B5EF4-FFF2-40B4-BE49-F238E27FC236}">
                    <a16:creationId xmlns:a16="http://schemas.microsoft.com/office/drawing/2014/main" id="{E52ADEF1-6A91-2A8D-A103-97DDB0238F67}"/>
                  </a:ext>
                </a:extLst>
              </p:cNvPr>
              <p:cNvSpPr/>
              <p:nvPr/>
            </p:nvSpPr>
            <p:spPr>
              <a:xfrm>
                <a:off x="4177759" y="2560261"/>
                <a:ext cx="1037677" cy="669951"/>
              </a:xfrm>
              <a:custGeom>
                <a:avLst/>
                <a:gdLst>
                  <a:gd name="connsiteX0" fmla="*/ 504730 w 1037677"/>
                  <a:gd name="connsiteY0" fmla="*/ 249 h 669951"/>
                  <a:gd name="connsiteX1" fmla="*/ 0 w 1037677"/>
                  <a:gd name="connsiteY1" fmla="*/ 542697 h 669951"/>
                  <a:gd name="connsiteX2" fmla="*/ 0 w 1037677"/>
                  <a:gd name="connsiteY2" fmla="*/ 630423 h 669951"/>
                  <a:gd name="connsiteX3" fmla="*/ 39243 w 1037677"/>
                  <a:gd name="connsiteY3" fmla="*/ 669951 h 669951"/>
                  <a:gd name="connsiteX4" fmla="*/ 54388 w 1037677"/>
                  <a:gd name="connsiteY4" fmla="*/ 666999 h 669951"/>
                  <a:gd name="connsiteX5" fmla="*/ 260413 w 1037677"/>
                  <a:gd name="connsiteY5" fmla="*/ 425159 h 669951"/>
                  <a:gd name="connsiteX6" fmla="*/ 978503 w 1037677"/>
                  <a:gd name="connsiteY6" fmla="*/ 539364 h 669951"/>
                  <a:gd name="connsiteX7" fmla="*/ 1036987 w 1037677"/>
                  <a:gd name="connsiteY7" fmla="*/ 452019 h 669951"/>
                  <a:gd name="connsiteX8" fmla="*/ 504730 w 1037677"/>
                  <a:gd name="connsiteY8" fmla="*/ 249 h 66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677" h="669951">
                    <a:moveTo>
                      <a:pt x="504730" y="249"/>
                    </a:moveTo>
                    <a:cubicBezTo>
                      <a:pt x="219646" y="8916"/>
                      <a:pt x="0" y="257519"/>
                      <a:pt x="0" y="542697"/>
                    </a:cubicBezTo>
                    <a:lnTo>
                      <a:pt x="0" y="630423"/>
                    </a:lnTo>
                    <a:cubicBezTo>
                      <a:pt x="0" y="652140"/>
                      <a:pt x="17526" y="669856"/>
                      <a:pt x="39243" y="669951"/>
                    </a:cubicBezTo>
                    <a:cubicBezTo>
                      <a:pt x="44386" y="669951"/>
                      <a:pt x="49530" y="668999"/>
                      <a:pt x="54388" y="666999"/>
                    </a:cubicBezTo>
                    <a:cubicBezTo>
                      <a:pt x="130778" y="636042"/>
                      <a:pt x="260413" y="563081"/>
                      <a:pt x="260413" y="425159"/>
                    </a:cubicBezTo>
                    <a:cubicBezTo>
                      <a:pt x="448913" y="608039"/>
                      <a:pt x="761238" y="597466"/>
                      <a:pt x="978503" y="539364"/>
                    </a:cubicBezTo>
                    <a:cubicBezTo>
                      <a:pt x="1017175" y="529077"/>
                      <a:pt x="1042226" y="491739"/>
                      <a:pt x="1036987" y="452019"/>
                    </a:cubicBezTo>
                    <a:cubicBezTo>
                      <a:pt x="1001649" y="187224"/>
                      <a:pt x="771716" y="-7943"/>
                      <a:pt x="504730" y="249"/>
                    </a:cubicBezTo>
                    <a:close/>
                  </a:path>
                </a:pathLst>
              </a:custGeom>
              <a:solidFill>
                <a:srgbClr val="A3155C"/>
              </a:solidFill>
              <a:ln w="38100" cap="flat">
                <a:solidFill>
                  <a:srgbClr val="FA0F0E"/>
                </a:solidFill>
                <a:prstDash val="solid"/>
                <a:miter/>
              </a:ln>
            </p:spPr>
            <p:txBody>
              <a:bodyPr rtlCol="0" anchor="ctr"/>
              <a:lstStyle/>
              <a:p>
                <a:endParaRPr lang="nl-NL"/>
              </a:p>
            </p:txBody>
          </p:sp>
        </p:grpSp>
      </p:grpSp>
      <p:grpSp>
        <p:nvGrpSpPr>
          <p:cNvPr id="187" name="Graphic 172">
            <a:extLst>
              <a:ext uri="{FF2B5EF4-FFF2-40B4-BE49-F238E27FC236}">
                <a16:creationId xmlns:a16="http://schemas.microsoft.com/office/drawing/2014/main" id="{7AB2E8A5-A058-9679-B1F6-3D1BA529BF59}"/>
              </a:ext>
            </a:extLst>
          </p:cNvPr>
          <p:cNvGrpSpPr/>
          <p:nvPr/>
        </p:nvGrpSpPr>
        <p:grpSpPr>
          <a:xfrm>
            <a:off x="418596" y="1042723"/>
            <a:ext cx="2399537" cy="2399823"/>
            <a:chOff x="6310312" y="2228849"/>
            <a:chExt cx="2399537" cy="2399823"/>
          </a:xfrm>
        </p:grpSpPr>
        <p:sp>
          <p:nvSpPr>
            <p:cNvPr id="188" name="Vrije vorm: vorm 187">
              <a:extLst>
                <a:ext uri="{FF2B5EF4-FFF2-40B4-BE49-F238E27FC236}">
                  <a16:creationId xmlns:a16="http://schemas.microsoft.com/office/drawing/2014/main" id="{C066FBC0-595C-F1BD-E92A-D39706041613}"/>
                </a:ext>
              </a:extLst>
            </p:cNvPr>
            <p:cNvSpPr/>
            <p:nvPr/>
          </p:nvSpPr>
          <p:spPr>
            <a:xfrm>
              <a:off x="6310312" y="2228849"/>
              <a:ext cx="2399537" cy="2399728"/>
            </a:xfrm>
            <a:custGeom>
              <a:avLst/>
              <a:gdLst>
                <a:gd name="connsiteX0" fmla="*/ 0 w 2399537"/>
                <a:gd name="connsiteY0" fmla="*/ 1199960 h 2399728"/>
                <a:gd name="connsiteX1" fmla="*/ 1199769 w 2399537"/>
                <a:gd name="connsiteY1" fmla="*/ 2399729 h 2399728"/>
                <a:gd name="connsiteX2" fmla="*/ 2399538 w 2399537"/>
                <a:gd name="connsiteY2" fmla="*/ 1199960 h 2399728"/>
                <a:gd name="connsiteX3" fmla="*/ 1199960 w 2399537"/>
                <a:gd name="connsiteY3" fmla="*/ 0 h 2399728"/>
                <a:gd name="connsiteX4" fmla="*/ 0 w 2399537"/>
                <a:gd name="connsiteY4" fmla="*/ 1199579 h 2399728"/>
                <a:gd name="connsiteX5" fmla="*/ 0 w 2399537"/>
                <a:gd name="connsiteY5" fmla="*/ 1199960 h 2399728"/>
                <a:gd name="connsiteX6" fmla="*/ 0 w 2399537"/>
                <a:gd name="connsiteY6" fmla="*/ 1199960 h 2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9537" h="2399728">
                  <a:moveTo>
                    <a:pt x="0" y="1199960"/>
                  </a:moveTo>
                  <a:cubicBezTo>
                    <a:pt x="0" y="1862519"/>
                    <a:pt x="537115" y="2399729"/>
                    <a:pt x="1199769" y="2399729"/>
                  </a:cubicBezTo>
                  <a:cubicBezTo>
                    <a:pt x="1862423" y="2399729"/>
                    <a:pt x="2399538" y="1862614"/>
                    <a:pt x="2399538" y="1199960"/>
                  </a:cubicBezTo>
                  <a:cubicBezTo>
                    <a:pt x="2399633" y="537305"/>
                    <a:pt x="1862519" y="95"/>
                    <a:pt x="1199960" y="0"/>
                  </a:cubicBezTo>
                  <a:cubicBezTo>
                    <a:pt x="537401" y="-95"/>
                    <a:pt x="95" y="536924"/>
                    <a:pt x="0" y="1199579"/>
                  </a:cubicBezTo>
                  <a:cubicBezTo>
                    <a:pt x="0" y="1199674"/>
                    <a:pt x="0" y="1199864"/>
                    <a:pt x="0" y="1199960"/>
                  </a:cubicBezTo>
                  <a:lnTo>
                    <a:pt x="0" y="1199960"/>
                  </a:lnTo>
                  <a:close/>
                </a:path>
              </a:pathLst>
            </a:custGeom>
            <a:solidFill>
              <a:srgbClr val="89B1E6"/>
            </a:solidFill>
            <a:ln w="9525" cap="flat">
              <a:noFill/>
              <a:prstDash val="solid"/>
              <a:miter/>
            </a:ln>
          </p:spPr>
          <p:txBody>
            <a:bodyPr rtlCol="0" anchor="ctr"/>
            <a:lstStyle/>
            <a:p>
              <a:endParaRPr lang="nl-NL"/>
            </a:p>
          </p:txBody>
        </p:sp>
        <p:sp>
          <p:nvSpPr>
            <p:cNvPr id="189" name="Vrije vorm: vorm 188">
              <a:extLst>
                <a:ext uri="{FF2B5EF4-FFF2-40B4-BE49-F238E27FC236}">
                  <a16:creationId xmlns:a16="http://schemas.microsoft.com/office/drawing/2014/main" id="{02B8221D-15B5-8DC9-7B7D-E73EFCAEF65A}"/>
                </a:ext>
              </a:extLst>
            </p:cNvPr>
            <p:cNvSpPr/>
            <p:nvPr/>
          </p:nvSpPr>
          <p:spPr>
            <a:xfrm>
              <a:off x="6773417" y="3910393"/>
              <a:ext cx="1471803" cy="718280"/>
            </a:xfrm>
            <a:custGeom>
              <a:avLst/>
              <a:gdLst>
                <a:gd name="connsiteX0" fmla="*/ 736663 w 1471803"/>
                <a:gd name="connsiteY0" fmla="*/ 718185 h 718280"/>
                <a:gd name="connsiteX1" fmla="*/ 1471803 w 1471803"/>
                <a:gd name="connsiteY1" fmla="*/ 466630 h 718280"/>
                <a:gd name="connsiteX2" fmla="*/ 735616 w 1471803"/>
                <a:gd name="connsiteY2" fmla="*/ 0 h 718280"/>
                <a:gd name="connsiteX3" fmla="*/ 0 w 1471803"/>
                <a:gd name="connsiteY3" fmla="*/ 465487 h 718280"/>
                <a:gd name="connsiteX4" fmla="*/ 736663 w 1471803"/>
                <a:gd name="connsiteY4" fmla="*/ 718280 h 71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1803" h="718280">
                  <a:moveTo>
                    <a:pt x="736663" y="718185"/>
                  </a:moveTo>
                  <a:cubicBezTo>
                    <a:pt x="1013651" y="718185"/>
                    <a:pt x="1268730" y="624269"/>
                    <a:pt x="1471803" y="466630"/>
                  </a:cubicBezTo>
                  <a:cubicBezTo>
                    <a:pt x="1341501" y="190881"/>
                    <a:pt x="1060895" y="0"/>
                    <a:pt x="735616" y="0"/>
                  </a:cubicBezTo>
                  <a:cubicBezTo>
                    <a:pt x="410337" y="0"/>
                    <a:pt x="130588" y="190310"/>
                    <a:pt x="0" y="465487"/>
                  </a:cubicBezTo>
                  <a:cubicBezTo>
                    <a:pt x="203359" y="623888"/>
                    <a:pt x="458914" y="718280"/>
                    <a:pt x="736663" y="718280"/>
                  </a:cubicBezTo>
                  <a:close/>
                </a:path>
              </a:pathLst>
            </a:custGeom>
            <a:solidFill>
              <a:srgbClr val="FA0F0E"/>
            </a:solidFill>
            <a:ln w="9525" cap="flat">
              <a:noFill/>
              <a:prstDash val="solid"/>
              <a:miter/>
            </a:ln>
          </p:spPr>
          <p:txBody>
            <a:bodyPr rtlCol="0" anchor="ctr"/>
            <a:lstStyle/>
            <a:p>
              <a:endParaRPr lang="nl-NL"/>
            </a:p>
          </p:txBody>
        </p:sp>
        <p:grpSp>
          <p:nvGrpSpPr>
            <p:cNvPr id="190" name="Graphic 172">
              <a:extLst>
                <a:ext uri="{FF2B5EF4-FFF2-40B4-BE49-F238E27FC236}">
                  <a16:creationId xmlns:a16="http://schemas.microsoft.com/office/drawing/2014/main" id="{5F5283C8-4B2F-14C2-A8EA-36EE76291C33}"/>
                </a:ext>
              </a:extLst>
            </p:cNvPr>
            <p:cNvGrpSpPr/>
            <p:nvPr/>
          </p:nvGrpSpPr>
          <p:grpSpPr>
            <a:xfrm>
              <a:off x="6829780" y="2662523"/>
              <a:ext cx="1360573" cy="1498663"/>
              <a:chOff x="6829780" y="2662523"/>
              <a:chExt cx="1360573" cy="1498663"/>
            </a:xfrm>
          </p:grpSpPr>
          <p:sp>
            <p:nvSpPr>
              <p:cNvPr id="191" name="Vrije vorm: vorm 190">
                <a:extLst>
                  <a:ext uri="{FF2B5EF4-FFF2-40B4-BE49-F238E27FC236}">
                    <a16:creationId xmlns:a16="http://schemas.microsoft.com/office/drawing/2014/main" id="{41FAF429-E78E-8460-2A65-1E3EFFB4E9C3}"/>
                  </a:ext>
                </a:extLst>
              </p:cNvPr>
              <p:cNvSpPr/>
              <p:nvPr/>
            </p:nvSpPr>
            <p:spPr>
              <a:xfrm>
                <a:off x="6829780" y="2663856"/>
                <a:ext cx="1360573" cy="1294352"/>
              </a:xfrm>
              <a:custGeom>
                <a:avLst/>
                <a:gdLst>
                  <a:gd name="connsiteX0" fmla="*/ 1299711 w 1360573"/>
                  <a:gd name="connsiteY0" fmla="*/ 846582 h 1294352"/>
                  <a:gd name="connsiteX1" fmla="*/ 1190555 w 1360573"/>
                  <a:gd name="connsiteY1" fmla="*/ 687515 h 1294352"/>
                  <a:gd name="connsiteX2" fmla="*/ 1190555 w 1360573"/>
                  <a:gd name="connsiteY2" fmla="*/ 510350 h 1294352"/>
                  <a:gd name="connsiteX3" fmla="*/ 680396 w 1360573"/>
                  <a:gd name="connsiteY3" fmla="*/ 0 h 1294352"/>
                  <a:gd name="connsiteX4" fmla="*/ 170047 w 1360573"/>
                  <a:gd name="connsiteY4" fmla="*/ 510159 h 1294352"/>
                  <a:gd name="connsiteX5" fmla="*/ 170047 w 1360573"/>
                  <a:gd name="connsiteY5" fmla="*/ 510159 h 1294352"/>
                  <a:gd name="connsiteX6" fmla="*/ 170047 w 1360573"/>
                  <a:gd name="connsiteY6" fmla="*/ 687515 h 1294352"/>
                  <a:gd name="connsiteX7" fmla="*/ 60890 w 1360573"/>
                  <a:gd name="connsiteY7" fmla="*/ 846582 h 1294352"/>
                  <a:gd name="connsiteX8" fmla="*/ 73463 w 1360573"/>
                  <a:gd name="connsiteY8" fmla="*/ 1088993 h 1294352"/>
                  <a:gd name="connsiteX9" fmla="*/ 315589 w 1360573"/>
                  <a:gd name="connsiteY9" fmla="*/ 1188244 h 1294352"/>
                  <a:gd name="connsiteX10" fmla="*/ 680301 w 1360573"/>
                  <a:gd name="connsiteY10" fmla="*/ 1294352 h 1294352"/>
                  <a:gd name="connsiteX11" fmla="*/ 1045013 w 1360573"/>
                  <a:gd name="connsiteY11" fmla="*/ 1188434 h 1294352"/>
                  <a:gd name="connsiteX12" fmla="*/ 1287139 w 1360573"/>
                  <a:gd name="connsiteY12" fmla="*/ 1089184 h 1294352"/>
                  <a:gd name="connsiteX13" fmla="*/ 1299711 w 1360573"/>
                  <a:gd name="connsiteY13" fmla="*/ 846582 h 1294352"/>
                  <a:gd name="connsiteX14" fmla="*/ 1299711 w 1360573"/>
                  <a:gd name="connsiteY14" fmla="*/ 846582 h 12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0573" h="1294352">
                    <a:moveTo>
                      <a:pt x="1299711" y="846582"/>
                    </a:moveTo>
                    <a:cubicBezTo>
                      <a:pt x="1242085" y="832104"/>
                      <a:pt x="1212367" y="763048"/>
                      <a:pt x="1190555" y="687515"/>
                    </a:cubicBezTo>
                    <a:lnTo>
                      <a:pt x="1190555" y="510350"/>
                    </a:lnTo>
                    <a:cubicBezTo>
                      <a:pt x="1190555" y="228600"/>
                      <a:pt x="962145" y="95"/>
                      <a:pt x="680396" y="0"/>
                    </a:cubicBezTo>
                    <a:cubicBezTo>
                      <a:pt x="398647" y="0"/>
                      <a:pt x="170142" y="228410"/>
                      <a:pt x="170047" y="510159"/>
                    </a:cubicBezTo>
                    <a:lnTo>
                      <a:pt x="170047" y="510159"/>
                    </a:lnTo>
                    <a:lnTo>
                      <a:pt x="170047" y="687515"/>
                    </a:lnTo>
                    <a:cubicBezTo>
                      <a:pt x="148139" y="763143"/>
                      <a:pt x="118516" y="832104"/>
                      <a:pt x="60890" y="846582"/>
                    </a:cubicBezTo>
                    <a:cubicBezTo>
                      <a:pt x="-46742" y="873728"/>
                      <a:pt x="8217" y="1018318"/>
                      <a:pt x="73463" y="1088993"/>
                    </a:cubicBezTo>
                    <a:cubicBezTo>
                      <a:pt x="136900" y="1154240"/>
                      <a:pt x="224529" y="1190149"/>
                      <a:pt x="315589" y="1188244"/>
                    </a:cubicBezTo>
                    <a:cubicBezTo>
                      <a:pt x="427507" y="1250918"/>
                      <a:pt x="552285" y="1287209"/>
                      <a:pt x="680301" y="1294352"/>
                    </a:cubicBezTo>
                    <a:cubicBezTo>
                      <a:pt x="808317" y="1287304"/>
                      <a:pt x="933094" y="1251109"/>
                      <a:pt x="1045013" y="1188434"/>
                    </a:cubicBezTo>
                    <a:cubicBezTo>
                      <a:pt x="1135977" y="1190435"/>
                      <a:pt x="1223702" y="1154430"/>
                      <a:pt x="1287139" y="1089184"/>
                    </a:cubicBezTo>
                    <a:cubicBezTo>
                      <a:pt x="1352290" y="1018318"/>
                      <a:pt x="1407344" y="873824"/>
                      <a:pt x="1299711" y="846582"/>
                    </a:cubicBezTo>
                    <a:lnTo>
                      <a:pt x="1299711" y="846582"/>
                    </a:lnTo>
                    <a:close/>
                  </a:path>
                </a:pathLst>
              </a:custGeom>
              <a:solidFill>
                <a:srgbClr val="A3155C"/>
              </a:solidFill>
              <a:ln w="38100" cap="flat">
                <a:solidFill>
                  <a:srgbClr val="FA0F0E"/>
                </a:solidFill>
                <a:prstDash val="solid"/>
                <a:miter/>
              </a:ln>
            </p:spPr>
            <p:txBody>
              <a:bodyPr rtlCol="0" anchor="ctr"/>
              <a:lstStyle/>
              <a:p>
                <a:endParaRPr lang="nl-NL"/>
              </a:p>
            </p:txBody>
          </p:sp>
          <p:sp>
            <p:nvSpPr>
              <p:cNvPr id="192" name="Vrije vorm: vorm 191">
                <a:extLst>
                  <a:ext uri="{FF2B5EF4-FFF2-40B4-BE49-F238E27FC236}">
                    <a16:creationId xmlns:a16="http://schemas.microsoft.com/office/drawing/2014/main" id="{2795CC2D-DF2A-A365-EB60-446E4DB5D6CF}"/>
                  </a:ext>
                </a:extLst>
              </p:cNvPr>
              <p:cNvSpPr/>
              <p:nvPr/>
            </p:nvSpPr>
            <p:spPr>
              <a:xfrm>
                <a:off x="7273670" y="3665791"/>
                <a:ext cx="472630" cy="495395"/>
              </a:xfrm>
              <a:custGeom>
                <a:avLst/>
                <a:gdLst>
                  <a:gd name="connsiteX0" fmla="*/ 413956 w 472630"/>
                  <a:gd name="connsiteY0" fmla="*/ 261271 h 495395"/>
                  <a:gd name="connsiteX1" fmla="*/ 378142 w 472630"/>
                  <a:gd name="connsiteY1" fmla="*/ 215455 h 495395"/>
                  <a:gd name="connsiteX2" fmla="*/ 378142 w 472630"/>
                  <a:gd name="connsiteY2" fmla="*/ 0 h 495395"/>
                  <a:gd name="connsiteX3" fmla="*/ 94678 w 472630"/>
                  <a:gd name="connsiteY3" fmla="*/ 0 h 495395"/>
                  <a:gd name="connsiteX4" fmla="*/ 94678 w 472630"/>
                  <a:gd name="connsiteY4" fmla="*/ 215360 h 495395"/>
                  <a:gd name="connsiteX5" fmla="*/ 58959 w 472630"/>
                  <a:gd name="connsiteY5" fmla="*/ 261175 h 495395"/>
                  <a:gd name="connsiteX6" fmla="*/ 0 w 472630"/>
                  <a:gd name="connsiteY6" fmla="*/ 278321 h 495395"/>
                  <a:gd name="connsiteX7" fmla="*/ 236220 w 472630"/>
                  <a:gd name="connsiteY7" fmla="*/ 495395 h 495395"/>
                  <a:gd name="connsiteX8" fmla="*/ 472630 w 472630"/>
                  <a:gd name="connsiteY8" fmla="*/ 278321 h 495395"/>
                  <a:gd name="connsiteX9" fmla="*/ 413956 w 472630"/>
                  <a:gd name="connsiteY9" fmla="*/ 261175 h 495395"/>
                  <a:gd name="connsiteX10" fmla="*/ 413956 w 472630"/>
                  <a:gd name="connsiteY10" fmla="*/ 261175 h 49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630" h="495395">
                    <a:moveTo>
                      <a:pt x="413956" y="261271"/>
                    </a:moveTo>
                    <a:cubicBezTo>
                      <a:pt x="392906" y="256032"/>
                      <a:pt x="378142" y="237172"/>
                      <a:pt x="378142" y="215455"/>
                    </a:cubicBezTo>
                    <a:lnTo>
                      <a:pt x="378142" y="0"/>
                    </a:lnTo>
                    <a:lnTo>
                      <a:pt x="94678" y="0"/>
                    </a:lnTo>
                    <a:lnTo>
                      <a:pt x="94678" y="215360"/>
                    </a:lnTo>
                    <a:cubicBezTo>
                      <a:pt x="94678" y="237077"/>
                      <a:pt x="79915" y="255937"/>
                      <a:pt x="58959" y="261175"/>
                    </a:cubicBezTo>
                    <a:cubicBezTo>
                      <a:pt x="38767" y="266224"/>
                      <a:pt x="19145" y="271939"/>
                      <a:pt x="0" y="278321"/>
                    </a:cubicBezTo>
                    <a:cubicBezTo>
                      <a:pt x="10477" y="399669"/>
                      <a:pt x="236220" y="495395"/>
                      <a:pt x="236220" y="495395"/>
                    </a:cubicBezTo>
                    <a:cubicBezTo>
                      <a:pt x="236220" y="495395"/>
                      <a:pt x="462153" y="399669"/>
                      <a:pt x="472630" y="278321"/>
                    </a:cubicBezTo>
                    <a:cubicBezTo>
                      <a:pt x="453676" y="271843"/>
                      <a:pt x="434149" y="266129"/>
                      <a:pt x="413956" y="261175"/>
                    </a:cubicBezTo>
                    <a:lnTo>
                      <a:pt x="413956" y="261175"/>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93" name="Vrije vorm: vorm 192">
                <a:extLst>
                  <a:ext uri="{FF2B5EF4-FFF2-40B4-BE49-F238E27FC236}">
                    <a16:creationId xmlns:a16="http://schemas.microsoft.com/office/drawing/2014/main" id="{9004789C-5215-480C-59FE-5C14FF29A1F4}"/>
                  </a:ext>
                </a:extLst>
              </p:cNvPr>
              <p:cNvSpPr/>
              <p:nvPr/>
            </p:nvSpPr>
            <p:spPr>
              <a:xfrm>
                <a:off x="6999731" y="2768727"/>
                <a:ext cx="1020508" cy="1063117"/>
              </a:xfrm>
              <a:custGeom>
                <a:avLst/>
                <a:gdLst>
                  <a:gd name="connsiteX0" fmla="*/ 935450 w 1020508"/>
                  <a:gd name="connsiteY0" fmla="*/ 531495 h 1063117"/>
                  <a:gd name="connsiteX1" fmla="*/ 935450 w 1020508"/>
                  <a:gd name="connsiteY1" fmla="*/ 425196 h 1063117"/>
                  <a:gd name="connsiteX2" fmla="*/ 510254 w 1020508"/>
                  <a:gd name="connsiteY2" fmla="*/ 0 h 1063117"/>
                  <a:gd name="connsiteX3" fmla="*/ 85058 w 1020508"/>
                  <a:gd name="connsiteY3" fmla="*/ 425196 h 1063117"/>
                  <a:gd name="connsiteX4" fmla="*/ 85058 w 1020508"/>
                  <a:gd name="connsiteY4" fmla="*/ 425196 h 1063117"/>
                  <a:gd name="connsiteX5" fmla="*/ 85058 w 1020508"/>
                  <a:gd name="connsiteY5" fmla="*/ 531495 h 1063117"/>
                  <a:gd name="connsiteX6" fmla="*/ 0 w 1020508"/>
                  <a:gd name="connsiteY6" fmla="*/ 616553 h 1063117"/>
                  <a:gd name="connsiteX7" fmla="*/ 85058 w 1020508"/>
                  <a:gd name="connsiteY7" fmla="*/ 701611 h 1063117"/>
                  <a:gd name="connsiteX8" fmla="*/ 85058 w 1020508"/>
                  <a:gd name="connsiteY8" fmla="*/ 701611 h 1063117"/>
                  <a:gd name="connsiteX9" fmla="*/ 90297 w 1020508"/>
                  <a:gd name="connsiteY9" fmla="*/ 701135 h 1063117"/>
                  <a:gd name="connsiteX10" fmla="*/ 572929 w 1020508"/>
                  <a:gd name="connsiteY10" fmla="*/ 1058418 h 1063117"/>
                  <a:gd name="connsiteX11" fmla="*/ 930212 w 1020508"/>
                  <a:gd name="connsiteY11" fmla="*/ 701135 h 1063117"/>
                  <a:gd name="connsiteX12" fmla="*/ 935450 w 1020508"/>
                  <a:gd name="connsiteY12" fmla="*/ 701611 h 1063117"/>
                  <a:gd name="connsiteX13" fmla="*/ 1020508 w 1020508"/>
                  <a:gd name="connsiteY13" fmla="*/ 616553 h 1063117"/>
                  <a:gd name="connsiteX14" fmla="*/ 935450 w 1020508"/>
                  <a:gd name="connsiteY14" fmla="*/ 531495 h 1063117"/>
                  <a:gd name="connsiteX15" fmla="*/ 935450 w 1020508"/>
                  <a:gd name="connsiteY15" fmla="*/ 531495 h 106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08" h="1063117">
                    <a:moveTo>
                      <a:pt x="935450" y="531495"/>
                    </a:moveTo>
                    <a:lnTo>
                      <a:pt x="935450" y="425196"/>
                    </a:lnTo>
                    <a:cubicBezTo>
                      <a:pt x="935450" y="190405"/>
                      <a:pt x="745046" y="0"/>
                      <a:pt x="510254" y="0"/>
                    </a:cubicBezTo>
                    <a:cubicBezTo>
                      <a:pt x="275463" y="0"/>
                      <a:pt x="85058" y="190405"/>
                      <a:pt x="85058" y="425196"/>
                    </a:cubicBezTo>
                    <a:lnTo>
                      <a:pt x="85058" y="425196"/>
                    </a:lnTo>
                    <a:lnTo>
                      <a:pt x="85058" y="531495"/>
                    </a:lnTo>
                    <a:cubicBezTo>
                      <a:pt x="38100" y="531495"/>
                      <a:pt x="0" y="569595"/>
                      <a:pt x="0" y="616553"/>
                    </a:cubicBezTo>
                    <a:cubicBezTo>
                      <a:pt x="0" y="663511"/>
                      <a:pt x="38100" y="701611"/>
                      <a:pt x="85058" y="701611"/>
                    </a:cubicBezTo>
                    <a:lnTo>
                      <a:pt x="85058" y="701611"/>
                    </a:lnTo>
                    <a:cubicBezTo>
                      <a:pt x="86868" y="701611"/>
                      <a:pt x="88487" y="701231"/>
                      <a:pt x="90297" y="701135"/>
                    </a:cubicBezTo>
                    <a:cubicBezTo>
                      <a:pt x="124873" y="933069"/>
                      <a:pt x="340995" y="1092994"/>
                      <a:pt x="572929" y="1058418"/>
                    </a:cubicBezTo>
                    <a:cubicBezTo>
                      <a:pt x="757619" y="1030891"/>
                      <a:pt x="902589" y="885825"/>
                      <a:pt x="930212" y="701135"/>
                    </a:cubicBezTo>
                    <a:cubicBezTo>
                      <a:pt x="931926" y="701135"/>
                      <a:pt x="933640" y="701611"/>
                      <a:pt x="935450" y="701611"/>
                    </a:cubicBezTo>
                    <a:cubicBezTo>
                      <a:pt x="982408" y="701611"/>
                      <a:pt x="1020508" y="663511"/>
                      <a:pt x="1020508" y="616553"/>
                    </a:cubicBezTo>
                    <a:cubicBezTo>
                      <a:pt x="1020508" y="569595"/>
                      <a:pt x="982408" y="531495"/>
                      <a:pt x="935450" y="531495"/>
                    </a:cubicBezTo>
                    <a:lnTo>
                      <a:pt x="935450" y="531495"/>
                    </a:lnTo>
                    <a:close/>
                  </a:path>
                </a:pathLst>
              </a:custGeom>
              <a:solidFill>
                <a:srgbClr val="B4A78E"/>
              </a:solidFill>
              <a:ln w="38100" cap="rnd">
                <a:solidFill>
                  <a:srgbClr val="FA0F0E"/>
                </a:solidFill>
                <a:prstDash val="solid"/>
                <a:round/>
              </a:ln>
            </p:spPr>
            <p:txBody>
              <a:bodyPr rtlCol="0" anchor="ctr"/>
              <a:lstStyle/>
              <a:p>
                <a:endParaRPr lang="nl-NL"/>
              </a:p>
            </p:txBody>
          </p:sp>
          <p:sp>
            <p:nvSpPr>
              <p:cNvPr id="194" name="Vrije vorm: vorm 193">
                <a:extLst>
                  <a:ext uri="{FF2B5EF4-FFF2-40B4-BE49-F238E27FC236}">
                    <a16:creationId xmlns:a16="http://schemas.microsoft.com/office/drawing/2014/main" id="{B6085077-9B6F-DA16-86CF-2807B122F5A0}"/>
                  </a:ext>
                </a:extLst>
              </p:cNvPr>
              <p:cNvSpPr/>
              <p:nvPr/>
            </p:nvSpPr>
            <p:spPr>
              <a:xfrm>
                <a:off x="7212424" y="3427761"/>
                <a:ext cx="106299" cy="106298"/>
              </a:xfrm>
              <a:custGeom>
                <a:avLst/>
                <a:gdLst>
                  <a:gd name="connsiteX0" fmla="*/ 0 w 106299"/>
                  <a:gd name="connsiteY0" fmla="*/ 53149 h 106298"/>
                  <a:gd name="connsiteX1" fmla="*/ 53150 w 106299"/>
                  <a:gd name="connsiteY1" fmla="*/ 106299 h 106298"/>
                  <a:gd name="connsiteX2" fmla="*/ 106299 w 106299"/>
                  <a:gd name="connsiteY2" fmla="*/ 53149 h 106298"/>
                  <a:gd name="connsiteX3" fmla="*/ 53150 w 106299"/>
                  <a:gd name="connsiteY3" fmla="*/ 0 h 106298"/>
                  <a:gd name="connsiteX4" fmla="*/ 0 w 106299"/>
                  <a:gd name="connsiteY4" fmla="*/ 53149 h 106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99" h="106298">
                    <a:moveTo>
                      <a:pt x="0" y="53149"/>
                    </a:moveTo>
                    <a:cubicBezTo>
                      <a:pt x="0" y="82486"/>
                      <a:pt x="23813" y="106299"/>
                      <a:pt x="53150" y="106299"/>
                    </a:cubicBezTo>
                    <a:cubicBezTo>
                      <a:pt x="82487" y="106299"/>
                      <a:pt x="106299" y="82486"/>
                      <a:pt x="106299" y="53149"/>
                    </a:cubicBezTo>
                    <a:cubicBezTo>
                      <a:pt x="106299" y="23812"/>
                      <a:pt x="82487" y="0"/>
                      <a:pt x="53150" y="0"/>
                    </a:cubicBezTo>
                    <a:cubicBezTo>
                      <a:pt x="23813" y="0"/>
                      <a:pt x="0" y="23812"/>
                      <a:pt x="0" y="53149"/>
                    </a:cubicBezTo>
                    <a:close/>
                  </a:path>
                </a:pathLst>
              </a:custGeom>
              <a:solidFill>
                <a:srgbClr val="CA8C92"/>
              </a:solidFill>
              <a:ln w="9525" cap="flat">
                <a:noFill/>
                <a:prstDash val="solid"/>
                <a:miter/>
              </a:ln>
            </p:spPr>
            <p:txBody>
              <a:bodyPr rtlCol="0" anchor="ctr"/>
              <a:lstStyle/>
              <a:p>
                <a:endParaRPr lang="nl-NL"/>
              </a:p>
            </p:txBody>
          </p:sp>
          <p:sp>
            <p:nvSpPr>
              <p:cNvPr id="195" name="Vrije vorm: vorm 194">
                <a:extLst>
                  <a:ext uri="{FF2B5EF4-FFF2-40B4-BE49-F238E27FC236}">
                    <a16:creationId xmlns:a16="http://schemas.microsoft.com/office/drawing/2014/main" id="{D14B18C2-BE95-FD21-2236-3FFECB655D33}"/>
                  </a:ext>
                </a:extLst>
              </p:cNvPr>
              <p:cNvSpPr/>
              <p:nvPr/>
            </p:nvSpPr>
            <p:spPr>
              <a:xfrm>
                <a:off x="7701438" y="3427761"/>
                <a:ext cx="106299" cy="106394"/>
              </a:xfrm>
              <a:custGeom>
                <a:avLst/>
                <a:gdLst>
                  <a:gd name="connsiteX0" fmla="*/ 0 w 106299"/>
                  <a:gd name="connsiteY0" fmla="*/ 53149 h 106394"/>
                  <a:gd name="connsiteX1" fmla="*/ 53054 w 106299"/>
                  <a:gd name="connsiteY1" fmla="*/ 106394 h 106394"/>
                  <a:gd name="connsiteX2" fmla="*/ 106299 w 106299"/>
                  <a:gd name="connsiteY2" fmla="*/ 53340 h 106394"/>
                  <a:gd name="connsiteX3" fmla="*/ 106299 w 106299"/>
                  <a:gd name="connsiteY3" fmla="*/ 53149 h 106394"/>
                  <a:gd name="connsiteX4" fmla="*/ 53150 w 106299"/>
                  <a:gd name="connsiteY4" fmla="*/ 0 h 106394"/>
                  <a:gd name="connsiteX5" fmla="*/ 0 w 106299"/>
                  <a:gd name="connsiteY5" fmla="*/ 53149 h 106394"/>
                  <a:gd name="connsiteX6" fmla="*/ 0 w 106299"/>
                  <a:gd name="connsiteY6" fmla="*/ 53149 h 10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99" h="106394">
                    <a:moveTo>
                      <a:pt x="0" y="53149"/>
                    </a:moveTo>
                    <a:cubicBezTo>
                      <a:pt x="0" y="82486"/>
                      <a:pt x="23717" y="106299"/>
                      <a:pt x="53054" y="106394"/>
                    </a:cubicBezTo>
                    <a:cubicBezTo>
                      <a:pt x="82391" y="106394"/>
                      <a:pt x="106204" y="82677"/>
                      <a:pt x="106299" y="53340"/>
                    </a:cubicBezTo>
                    <a:lnTo>
                      <a:pt x="106299" y="53149"/>
                    </a:lnTo>
                    <a:cubicBezTo>
                      <a:pt x="106299" y="23812"/>
                      <a:pt x="82487" y="0"/>
                      <a:pt x="53150" y="0"/>
                    </a:cubicBezTo>
                    <a:cubicBezTo>
                      <a:pt x="23813" y="0"/>
                      <a:pt x="0" y="23812"/>
                      <a:pt x="0" y="53149"/>
                    </a:cubicBezTo>
                    <a:lnTo>
                      <a:pt x="0" y="53149"/>
                    </a:lnTo>
                    <a:close/>
                  </a:path>
                </a:pathLst>
              </a:custGeom>
              <a:solidFill>
                <a:srgbClr val="CA8C92"/>
              </a:solidFill>
              <a:ln w="9525" cap="flat">
                <a:noFill/>
                <a:prstDash val="solid"/>
                <a:miter/>
              </a:ln>
            </p:spPr>
            <p:txBody>
              <a:bodyPr rtlCol="0" anchor="ctr"/>
              <a:lstStyle/>
              <a:p>
                <a:endParaRPr lang="nl-NL"/>
              </a:p>
            </p:txBody>
          </p:sp>
          <p:sp>
            <p:nvSpPr>
              <p:cNvPr id="196" name="Vrije vorm: vorm 195">
                <a:extLst>
                  <a:ext uri="{FF2B5EF4-FFF2-40B4-BE49-F238E27FC236}">
                    <a16:creationId xmlns:a16="http://schemas.microsoft.com/office/drawing/2014/main" id="{8C21E479-5EE0-06DA-7317-1E7221741C04}"/>
                  </a:ext>
                </a:extLst>
              </p:cNvPr>
              <p:cNvSpPr/>
              <p:nvPr/>
            </p:nvSpPr>
            <p:spPr>
              <a:xfrm>
                <a:off x="7382541" y="3588829"/>
                <a:ext cx="255079" cy="51506"/>
              </a:xfrm>
              <a:custGeom>
                <a:avLst/>
                <a:gdLst>
                  <a:gd name="connsiteX0" fmla="*/ 255079 w 255079"/>
                  <a:gd name="connsiteY0" fmla="*/ 0 h 51506"/>
                  <a:gd name="connsiteX1" fmla="*/ 0 w 255079"/>
                  <a:gd name="connsiteY1" fmla="*/ 0 h 51506"/>
                </a:gdLst>
                <a:ahLst/>
                <a:cxnLst>
                  <a:cxn ang="0">
                    <a:pos x="connsiteX0" y="connsiteY0"/>
                  </a:cxn>
                  <a:cxn ang="0">
                    <a:pos x="connsiteX1" y="connsiteY1"/>
                  </a:cxn>
                </a:cxnLst>
                <a:rect l="l" t="t" r="r" b="b"/>
                <a:pathLst>
                  <a:path w="255079" h="51506">
                    <a:moveTo>
                      <a:pt x="255079" y="0"/>
                    </a:moveTo>
                    <a:cubicBezTo>
                      <a:pt x="183928" y="68675"/>
                      <a:pt x="71152" y="68675"/>
                      <a:pt x="0" y="0"/>
                    </a:cubicBezTo>
                  </a:path>
                </a:pathLst>
              </a:custGeom>
              <a:noFill/>
              <a:ln w="38100" cap="rnd">
                <a:solidFill>
                  <a:srgbClr val="A3155C"/>
                </a:solidFill>
                <a:prstDash val="solid"/>
                <a:round/>
              </a:ln>
            </p:spPr>
            <p:txBody>
              <a:bodyPr rtlCol="0" anchor="ctr"/>
              <a:lstStyle/>
              <a:p>
                <a:endParaRPr lang="nl-NL"/>
              </a:p>
            </p:txBody>
          </p:sp>
          <p:sp>
            <p:nvSpPr>
              <p:cNvPr id="197" name="Vrije vorm: vorm 196">
                <a:extLst>
                  <a:ext uri="{FF2B5EF4-FFF2-40B4-BE49-F238E27FC236}">
                    <a16:creationId xmlns:a16="http://schemas.microsoft.com/office/drawing/2014/main" id="{FBCC8081-4E65-D21E-CDEB-4B97A7AC9CA1}"/>
                  </a:ext>
                </a:extLst>
              </p:cNvPr>
              <p:cNvSpPr/>
              <p:nvPr/>
            </p:nvSpPr>
            <p:spPr>
              <a:xfrm>
                <a:off x="7276242"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3" y="12375"/>
                      <a:pt x="6953" y="25710"/>
                      <a:pt x="0" y="42569"/>
                    </a:cubicBezTo>
                  </a:path>
                </a:pathLst>
              </a:custGeom>
              <a:noFill/>
              <a:ln w="38100" cap="rnd">
                <a:solidFill>
                  <a:srgbClr val="A3155C"/>
                </a:solidFill>
                <a:prstDash val="solid"/>
                <a:round/>
              </a:ln>
            </p:spPr>
            <p:txBody>
              <a:bodyPr rtlCol="0" anchor="ctr"/>
              <a:lstStyle/>
              <a:p>
                <a:endParaRPr lang="nl-NL"/>
              </a:p>
            </p:txBody>
          </p:sp>
          <p:sp>
            <p:nvSpPr>
              <p:cNvPr id="198" name="Vrije vorm: vorm 197">
                <a:extLst>
                  <a:ext uri="{FF2B5EF4-FFF2-40B4-BE49-F238E27FC236}">
                    <a16:creationId xmlns:a16="http://schemas.microsoft.com/office/drawing/2014/main" id="{0C28FD0C-C32C-4D59-27F7-11FBBEE0B089}"/>
                  </a:ext>
                </a:extLst>
              </p:cNvPr>
              <p:cNvSpPr/>
              <p:nvPr/>
            </p:nvSpPr>
            <p:spPr>
              <a:xfrm>
                <a:off x="7616379" y="3300134"/>
                <a:ext cx="127539" cy="42568"/>
              </a:xfrm>
              <a:custGeom>
                <a:avLst/>
                <a:gdLst>
                  <a:gd name="connsiteX0" fmla="*/ 127540 w 127539"/>
                  <a:gd name="connsiteY0" fmla="*/ 42569 h 42568"/>
                  <a:gd name="connsiteX1" fmla="*/ 37243 w 127539"/>
                  <a:gd name="connsiteY1" fmla="*/ 5326 h 42568"/>
                  <a:gd name="connsiteX2" fmla="*/ 0 w 127539"/>
                  <a:gd name="connsiteY2" fmla="*/ 42569 h 42568"/>
                </a:gdLst>
                <a:ahLst/>
                <a:cxnLst>
                  <a:cxn ang="0">
                    <a:pos x="connsiteX0" y="connsiteY0"/>
                  </a:cxn>
                  <a:cxn ang="0">
                    <a:pos x="connsiteX1" y="connsiteY1"/>
                  </a:cxn>
                  <a:cxn ang="0">
                    <a:pos x="connsiteX2" y="connsiteY2"/>
                  </a:cxn>
                </a:cxnLst>
                <a:rect l="l" t="t" r="r" b="b"/>
                <a:pathLst>
                  <a:path w="127539" h="42568">
                    <a:moveTo>
                      <a:pt x="127540" y="42569"/>
                    </a:moveTo>
                    <a:cubicBezTo>
                      <a:pt x="112871" y="7326"/>
                      <a:pt x="72485" y="-9342"/>
                      <a:pt x="37243" y="5326"/>
                    </a:cubicBezTo>
                    <a:cubicBezTo>
                      <a:pt x="20384" y="12375"/>
                      <a:pt x="6953" y="25710"/>
                      <a:pt x="0" y="42569"/>
                    </a:cubicBezTo>
                  </a:path>
                </a:pathLst>
              </a:custGeom>
              <a:noFill/>
              <a:ln w="38100" cap="rnd">
                <a:solidFill>
                  <a:srgbClr val="A3155C"/>
                </a:solidFill>
                <a:prstDash val="solid"/>
                <a:round/>
              </a:ln>
            </p:spPr>
            <p:txBody>
              <a:bodyPr rtlCol="0" anchor="ctr"/>
              <a:lstStyle/>
              <a:p>
                <a:endParaRPr lang="nl-NL"/>
              </a:p>
            </p:txBody>
          </p:sp>
          <p:sp>
            <p:nvSpPr>
              <p:cNvPr id="199" name="Vrije vorm: vorm 198">
                <a:extLst>
                  <a:ext uri="{FF2B5EF4-FFF2-40B4-BE49-F238E27FC236}">
                    <a16:creationId xmlns:a16="http://schemas.microsoft.com/office/drawing/2014/main" id="{DD13EF20-2BD9-502E-AA61-722051F4169A}"/>
                  </a:ext>
                </a:extLst>
              </p:cNvPr>
              <p:cNvSpPr/>
              <p:nvPr/>
            </p:nvSpPr>
            <p:spPr>
              <a:xfrm>
                <a:off x="6999826" y="2662523"/>
                <a:ext cx="1020317" cy="721899"/>
              </a:xfrm>
              <a:custGeom>
                <a:avLst/>
                <a:gdLst>
                  <a:gd name="connsiteX0" fmla="*/ 510254 w 1020317"/>
                  <a:gd name="connsiteY0" fmla="*/ 0 h 721899"/>
                  <a:gd name="connsiteX1" fmla="*/ 0 w 1020317"/>
                  <a:gd name="connsiteY1" fmla="*/ 511588 h 721899"/>
                  <a:gd name="connsiteX2" fmla="*/ 0 w 1020317"/>
                  <a:gd name="connsiteY2" fmla="*/ 721900 h 721899"/>
                  <a:gd name="connsiteX3" fmla="*/ 76676 w 1020317"/>
                  <a:gd name="connsiteY3" fmla="*/ 645128 h 721899"/>
                  <a:gd name="connsiteX4" fmla="*/ 76676 w 1020317"/>
                  <a:gd name="connsiteY4" fmla="*/ 645128 h 721899"/>
                  <a:gd name="connsiteX5" fmla="*/ 318801 w 1020317"/>
                  <a:gd name="connsiteY5" fmla="*/ 317945 h 721899"/>
                  <a:gd name="connsiteX6" fmla="*/ 943547 w 1020317"/>
                  <a:gd name="connsiteY6" fmla="*/ 645128 h 721899"/>
                  <a:gd name="connsiteX7" fmla="*/ 1020318 w 1020317"/>
                  <a:gd name="connsiteY7" fmla="*/ 721805 h 721899"/>
                  <a:gd name="connsiteX8" fmla="*/ 1020318 w 1020317"/>
                  <a:gd name="connsiteY8" fmla="*/ 721805 h 721899"/>
                  <a:gd name="connsiteX9" fmla="*/ 1020318 w 1020317"/>
                  <a:gd name="connsiteY9" fmla="*/ 511588 h 721899"/>
                  <a:gd name="connsiteX10" fmla="*/ 510254 w 1020317"/>
                  <a:gd name="connsiteY10" fmla="*/ 0 h 721899"/>
                  <a:gd name="connsiteX11" fmla="*/ 510254 w 1020317"/>
                  <a:gd name="connsiteY11" fmla="*/ 0 h 72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0317" h="721899">
                    <a:moveTo>
                      <a:pt x="510254" y="0"/>
                    </a:moveTo>
                    <a:cubicBezTo>
                      <a:pt x="228219" y="762"/>
                      <a:pt x="0" y="229552"/>
                      <a:pt x="0" y="511588"/>
                    </a:cubicBezTo>
                    <a:lnTo>
                      <a:pt x="0" y="721900"/>
                    </a:lnTo>
                    <a:cubicBezTo>
                      <a:pt x="0" y="679514"/>
                      <a:pt x="34290" y="645224"/>
                      <a:pt x="76676" y="645128"/>
                    </a:cubicBezTo>
                    <a:lnTo>
                      <a:pt x="76676" y="645128"/>
                    </a:lnTo>
                    <a:cubicBezTo>
                      <a:pt x="204216" y="666750"/>
                      <a:pt x="284131" y="528923"/>
                      <a:pt x="318801" y="317945"/>
                    </a:cubicBezTo>
                    <a:cubicBezTo>
                      <a:pt x="476821" y="465582"/>
                      <a:pt x="900684" y="652367"/>
                      <a:pt x="943547" y="645128"/>
                    </a:cubicBezTo>
                    <a:cubicBezTo>
                      <a:pt x="985933" y="645128"/>
                      <a:pt x="1020223" y="679418"/>
                      <a:pt x="1020318" y="721805"/>
                    </a:cubicBezTo>
                    <a:lnTo>
                      <a:pt x="1020318" y="721805"/>
                    </a:lnTo>
                    <a:cubicBezTo>
                      <a:pt x="1020318" y="721805"/>
                      <a:pt x="1020318" y="511588"/>
                      <a:pt x="1020318" y="511588"/>
                    </a:cubicBezTo>
                    <a:cubicBezTo>
                      <a:pt x="1020318" y="229648"/>
                      <a:pt x="792194" y="857"/>
                      <a:pt x="510254" y="0"/>
                    </a:cubicBezTo>
                    <a:lnTo>
                      <a:pt x="510254" y="0"/>
                    </a:lnTo>
                    <a:close/>
                  </a:path>
                </a:pathLst>
              </a:custGeom>
              <a:solidFill>
                <a:srgbClr val="A3155C"/>
              </a:solidFill>
              <a:ln w="38100" cap="flat">
                <a:solidFill>
                  <a:srgbClr val="FA0F0E"/>
                </a:solidFill>
                <a:prstDash val="solid"/>
                <a:miter/>
              </a:ln>
            </p:spPr>
            <p:txBody>
              <a:bodyPr rtlCol="0" anchor="ctr"/>
              <a:lstStyle/>
              <a:p>
                <a:endParaRPr lang="nl-NL"/>
              </a:p>
            </p:txBody>
          </p:sp>
        </p:grpSp>
      </p:grpSp>
    </p:spTree>
    <p:extLst>
      <p:ext uri="{BB962C8B-B14F-4D97-AF65-F5344CB8AC3E}">
        <p14:creationId xmlns:p14="http://schemas.microsoft.com/office/powerpoint/2010/main" val="2182827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31EEF-BC0B-EA14-5498-447152AD39DF}"/>
            </a:ext>
          </a:extLst>
        </p:cNvPr>
        <p:cNvGrpSpPr/>
        <p:nvPr/>
      </p:nvGrpSpPr>
      <p:grpSpPr>
        <a:xfrm>
          <a:off x="0" y="0"/>
          <a:ext cx="0" cy="0"/>
          <a:chOff x="0" y="0"/>
          <a:chExt cx="0" cy="0"/>
        </a:xfrm>
      </p:grpSpPr>
      <p:grpSp>
        <p:nvGrpSpPr>
          <p:cNvPr id="21" name="Groep 20">
            <a:extLst>
              <a:ext uri="{FF2B5EF4-FFF2-40B4-BE49-F238E27FC236}">
                <a16:creationId xmlns:a16="http://schemas.microsoft.com/office/drawing/2014/main" id="{7E0DF822-86EA-7A2A-015E-B060BA1D5621}"/>
              </a:ext>
            </a:extLst>
          </p:cNvPr>
          <p:cNvGrpSpPr>
            <a:grpSpLocks noChangeAspect="1"/>
          </p:cNvGrpSpPr>
          <p:nvPr/>
        </p:nvGrpSpPr>
        <p:grpSpPr>
          <a:xfrm rot="10800000">
            <a:off x="0" y="266395"/>
            <a:ext cx="3962400" cy="648004"/>
            <a:chOff x="5102693" y="2667001"/>
            <a:chExt cx="3962407" cy="648005"/>
          </a:xfrm>
          <a:solidFill>
            <a:schemeClr val="tx1"/>
          </a:solidFill>
        </p:grpSpPr>
        <p:sp>
          <p:nvSpPr>
            <p:cNvPr id="23" name="Rechthoek 22">
              <a:extLst>
                <a:ext uri="{FF2B5EF4-FFF2-40B4-BE49-F238E27FC236}">
                  <a16:creationId xmlns:a16="http://schemas.microsoft.com/office/drawing/2014/main" id="{80F96897-574B-7ABE-28E7-8880C42A78DA}"/>
                </a:ext>
              </a:extLst>
            </p:cNvPr>
            <p:cNvSpPr/>
            <p:nvPr/>
          </p:nvSpPr>
          <p:spPr>
            <a:xfrm>
              <a:off x="5313259" y="2667006"/>
              <a:ext cx="3751841"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2" name="Vrije vorm: vorm 21">
              <a:extLst>
                <a:ext uri="{FF2B5EF4-FFF2-40B4-BE49-F238E27FC236}">
                  <a16:creationId xmlns:a16="http://schemas.microsoft.com/office/drawing/2014/main" id="{9C16FE27-53F5-6237-42FB-17E7D76E1F93}"/>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7" name="TextBox 7">
            <a:extLst>
              <a:ext uri="{FF2B5EF4-FFF2-40B4-BE49-F238E27FC236}">
                <a16:creationId xmlns:a16="http://schemas.microsoft.com/office/drawing/2014/main" id="{854AD62D-5494-336A-7DCF-9324062CA595}"/>
              </a:ext>
            </a:extLst>
          </p:cNvPr>
          <p:cNvSpPr txBox="1"/>
          <p:nvPr/>
        </p:nvSpPr>
        <p:spPr>
          <a:xfrm>
            <a:off x="2211437" y="6877"/>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Ik ga vertellen…</a:t>
            </a:r>
          </a:p>
        </p:txBody>
      </p:sp>
      <p:grpSp>
        <p:nvGrpSpPr>
          <p:cNvPr id="24" name="Groep 23">
            <a:extLst>
              <a:ext uri="{FF2B5EF4-FFF2-40B4-BE49-F238E27FC236}">
                <a16:creationId xmlns:a16="http://schemas.microsoft.com/office/drawing/2014/main" id="{8388DCFF-21B9-CC85-B4FB-3D95D461E7D1}"/>
              </a:ext>
            </a:extLst>
          </p:cNvPr>
          <p:cNvGrpSpPr>
            <a:grpSpLocks noChangeAspect="1"/>
          </p:cNvGrpSpPr>
          <p:nvPr/>
        </p:nvGrpSpPr>
        <p:grpSpPr>
          <a:xfrm>
            <a:off x="8153400" y="311639"/>
            <a:ext cx="4038600" cy="648000"/>
            <a:chOff x="5102693" y="2667001"/>
            <a:chExt cx="2934113" cy="648001"/>
          </a:xfrm>
          <a:solidFill>
            <a:schemeClr val="tx1"/>
          </a:solidFill>
        </p:grpSpPr>
        <p:sp>
          <p:nvSpPr>
            <p:cNvPr id="25" name="Rechthoek 24">
              <a:extLst>
                <a:ext uri="{FF2B5EF4-FFF2-40B4-BE49-F238E27FC236}">
                  <a16:creationId xmlns:a16="http://schemas.microsoft.com/office/drawing/2014/main" id="{691BEC19-32EA-D700-3358-DCD0FDB986AA}"/>
                </a:ext>
              </a:extLst>
            </p:cNvPr>
            <p:cNvSpPr/>
            <p:nvPr/>
          </p:nvSpPr>
          <p:spPr>
            <a:xfrm>
              <a:off x="5313258" y="2667002"/>
              <a:ext cx="2723548"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26" name="Vrije vorm: vorm 25">
              <a:extLst>
                <a:ext uri="{FF2B5EF4-FFF2-40B4-BE49-F238E27FC236}">
                  <a16:creationId xmlns:a16="http://schemas.microsoft.com/office/drawing/2014/main" id="{48FAFF25-51DD-968C-0D11-D0D7DAB3B64D}"/>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2" name="Tekstvak 1">
            <a:extLst>
              <a:ext uri="{FF2B5EF4-FFF2-40B4-BE49-F238E27FC236}">
                <a16:creationId xmlns:a16="http://schemas.microsoft.com/office/drawing/2014/main" id="{50F7D54E-6967-9A83-90FC-957153C0A2D9}"/>
              </a:ext>
            </a:extLst>
          </p:cNvPr>
          <p:cNvSpPr txBox="1"/>
          <p:nvPr/>
        </p:nvSpPr>
        <p:spPr>
          <a:xfrm>
            <a:off x="8420099" y="4899534"/>
            <a:ext cx="3316905" cy="1272666"/>
          </a:xfrm>
          <a:prstGeom prst="wedgeRoundRectCallout">
            <a:avLst>
              <a:gd name="adj1" fmla="val -84078"/>
              <a:gd name="adj2" fmla="val -68305"/>
              <a:gd name="adj3" fmla="val 16667"/>
            </a:avLst>
          </a:prstGeom>
          <a:solidFill>
            <a:schemeClr val="accent5">
              <a:lumMod val="40000"/>
              <a:lumOff val="60000"/>
            </a:schemeClr>
          </a:solidFill>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hoe er geld wordt ingezameld</a:t>
            </a:r>
          </a:p>
        </p:txBody>
      </p:sp>
      <p:sp>
        <p:nvSpPr>
          <p:cNvPr id="5" name="Tekstvak 4">
            <a:extLst>
              <a:ext uri="{FF2B5EF4-FFF2-40B4-BE49-F238E27FC236}">
                <a16:creationId xmlns:a16="http://schemas.microsoft.com/office/drawing/2014/main" id="{BBCB9BDE-43C3-21B4-062D-3D9F3DC50150}"/>
              </a:ext>
            </a:extLst>
          </p:cNvPr>
          <p:cNvSpPr txBox="1"/>
          <p:nvPr/>
        </p:nvSpPr>
        <p:spPr>
          <a:xfrm>
            <a:off x="8839200" y="3016702"/>
            <a:ext cx="2897805" cy="1479098"/>
          </a:xfrm>
          <a:prstGeom prst="wedgeEllipseCallout">
            <a:avLst>
              <a:gd name="adj1" fmla="val -93088"/>
              <a:gd name="adj2" fmla="val -6561"/>
            </a:avLst>
          </a:prstGeom>
          <a:solidFill>
            <a:schemeClr val="accent6">
              <a:lumMod val="40000"/>
              <a:lumOff val="60000"/>
            </a:schemeClr>
          </a:solidFill>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waarom er geld nodig is</a:t>
            </a:r>
          </a:p>
        </p:txBody>
      </p:sp>
      <p:sp>
        <p:nvSpPr>
          <p:cNvPr id="9" name="Tekstvak 8">
            <a:extLst>
              <a:ext uri="{FF2B5EF4-FFF2-40B4-BE49-F238E27FC236}">
                <a16:creationId xmlns:a16="http://schemas.microsoft.com/office/drawing/2014/main" id="{55621611-B075-7F42-E6A4-1B3A9C9AD5C4}"/>
              </a:ext>
            </a:extLst>
          </p:cNvPr>
          <p:cNvSpPr txBox="1"/>
          <p:nvPr/>
        </p:nvSpPr>
        <p:spPr>
          <a:xfrm>
            <a:off x="8366879" y="1240739"/>
            <a:ext cx="3190504" cy="1430179"/>
          </a:xfrm>
          <a:prstGeom prst="wedgeRoundRectCallout">
            <a:avLst>
              <a:gd name="adj1" fmla="val -78221"/>
              <a:gd name="adj2" fmla="val 42153"/>
              <a:gd name="adj3" fmla="val 16667"/>
            </a:avLst>
          </a:prstGeom>
          <a:solidFill>
            <a:schemeClr val="accent1">
              <a:lumMod val="40000"/>
              <a:lumOff val="60000"/>
            </a:schemeClr>
          </a:solidFill>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welke behandelingen </a:t>
            </a:r>
            <a:br>
              <a:rPr lang="nl-NL" sz="2800">
                <a:solidFill>
                  <a:srgbClr val="000000"/>
                </a:solidFill>
                <a:latin typeface="Visby CF Medium" pitchFamily="50" charset="0"/>
              </a:rPr>
            </a:br>
            <a:r>
              <a:rPr lang="nl-NL" sz="2800">
                <a:solidFill>
                  <a:srgbClr val="000000"/>
                </a:solidFill>
                <a:latin typeface="Visby CF Medium" pitchFamily="50" charset="0"/>
              </a:rPr>
              <a:t>er zijn</a:t>
            </a:r>
          </a:p>
        </p:txBody>
      </p:sp>
      <p:sp>
        <p:nvSpPr>
          <p:cNvPr id="10" name="Tekstvak 9">
            <a:extLst>
              <a:ext uri="{FF2B5EF4-FFF2-40B4-BE49-F238E27FC236}">
                <a16:creationId xmlns:a16="http://schemas.microsoft.com/office/drawing/2014/main" id="{F6EE3552-8483-EECD-C3DB-CACD7B5D436D}"/>
              </a:ext>
            </a:extLst>
          </p:cNvPr>
          <p:cNvSpPr txBox="1"/>
          <p:nvPr/>
        </p:nvSpPr>
        <p:spPr>
          <a:xfrm>
            <a:off x="4900552" y="5354161"/>
            <a:ext cx="2390898" cy="1046639"/>
          </a:xfrm>
          <a:prstGeom prst="wedgeEllipseCallout">
            <a:avLst>
              <a:gd name="adj1" fmla="val -586"/>
              <a:gd name="adj2" fmla="val -116870"/>
            </a:avLst>
          </a:prstGeom>
          <a:solidFill>
            <a:schemeClr val="tx1"/>
          </a:solidFill>
        </p:spPr>
        <p:txBody>
          <a:bodyPr wrap="square" lIns="0" tIns="0" rIns="0" bIns="0" anchor="ctr" anchorCtr="0">
            <a:noAutofit/>
          </a:bodyPr>
          <a:lstStyle/>
          <a:p>
            <a:pPr algn="ctr">
              <a:spcAft>
                <a:spcPts val="800"/>
              </a:spcAft>
            </a:pPr>
            <a:r>
              <a:rPr lang="nl-NL" sz="2400" b="1">
                <a:solidFill>
                  <a:schemeClr val="bg1"/>
                </a:solidFill>
                <a:latin typeface="Visby CF Medium" pitchFamily="50" charset="0"/>
              </a:rPr>
              <a:t>wat je zelf kunt doen!</a:t>
            </a:r>
          </a:p>
        </p:txBody>
      </p:sp>
      <p:sp>
        <p:nvSpPr>
          <p:cNvPr id="11" name="Tekstvak 10">
            <a:extLst>
              <a:ext uri="{FF2B5EF4-FFF2-40B4-BE49-F238E27FC236}">
                <a16:creationId xmlns:a16="http://schemas.microsoft.com/office/drawing/2014/main" id="{8E4A6A5C-D94A-5698-9726-2445D2DD8D7F}"/>
              </a:ext>
            </a:extLst>
          </p:cNvPr>
          <p:cNvSpPr txBox="1"/>
          <p:nvPr/>
        </p:nvSpPr>
        <p:spPr>
          <a:xfrm>
            <a:off x="362719" y="1234934"/>
            <a:ext cx="3264994" cy="1096599"/>
          </a:xfrm>
          <a:prstGeom prst="wedgeRoundRectCallout">
            <a:avLst>
              <a:gd name="adj1" fmla="val 87614"/>
              <a:gd name="adj2" fmla="val 53769"/>
              <a:gd name="adj3" fmla="val 16667"/>
            </a:avLst>
          </a:prstGeom>
          <a:solidFill>
            <a:schemeClr val="accent2"/>
          </a:solidFill>
        </p:spPr>
        <p:txBody>
          <a:bodyPr wrap="square" lIns="0" tIns="0" rIns="0" bIns="0" anchor="ctr" anchorCtr="0">
            <a:noAutofit/>
          </a:bodyPr>
          <a:lstStyle/>
          <a:p>
            <a:pPr algn="ctr">
              <a:spcAft>
                <a:spcPts val="800"/>
              </a:spcAft>
            </a:pPr>
            <a:r>
              <a:rPr lang="nl-NL" sz="3200">
                <a:solidFill>
                  <a:srgbClr val="000000"/>
                </a:solidFill>
                <a:latin typeface="Visby CF Medium" pitchFamily="50" charset="0"/>
              </a:rPr>
              <a:t>wat kanker is</a:t>
            </a:r>
          </a:p>
        </p:txBody>
      </p:sp>
      <p:sp>
        <p:nvSpPr>
          <p:cNvPr id="13" name="Tekstvak 12">
            <a:extLst>
              <a:ext uri="{FF2B5EF4-FFF2-40B4-BE49-F238E27FC236}">
                <a16:creationId xmlns:a16="http://schemas.microsoft.com/office/drawing/2014/main" id="{E942EDC7-1882-8E6A-08B9-ECA7BC4CA8B6}"/>
              </a:ext>
            </a:extLst>
          </p:cNvPr>
          <p:cNvSpPr txBox="1"/>
          <p:nvPr/>
        </p:nvSpPr>
        <p:spPr>
          <a:xfrm>
            <a:off x="1128454" y="4915207"/>
            <a:ext cx="2390898" cy="1211817"/>
          </a:xfrm>
          <a:prstGeom prst="wedgeRoundRectCallout">
            <a:avLst>
              <a:gd name="adj1" fmla="val 102051"/>
              <a:gd name="adj2" fmla="val -87765"/>
              <a:gd name="adj3" fmla="val 16667"/>
            </a:avLst>
          </a:prstGeom>
          <a:ln w="38100" cap="rnd">
            <a:round/>
          </a:ln>
        </p:spPr>
        <p:style>
          <a:lnRef idx="2">
            <a:schemeClr val="dk1"/>
          </a:lnRef>
          <a:fillRef idx="1">
            <a:schemeClr val="lt1"/>
          </a:fillRef>
          <a:effectRef idx="0">
            <a:schemeClr val="dk1"/>
          </a:effectRef>
          <a:fontRef idx="minor">
            <a:schemeClr val="dk1"/>
          </a:fontRef>
        </p:style>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Wat</a:t>
            </a:r>
          </a:p>
          <a:p>
            <a:pPr algn="ctr">
              <a:spcAft>
                <a:spcPts val="800"/>
              </a:spcAft>
            </a:pPr>
            <a:r>
              <a:rPr lang="nl-NL" sz="2800" b="1">
                <a:solidFill>
                  <a:schemeClr val="tx1"/>
                </a:solidFill>
                <a:latin typeface="Visby CF Medium" pitchFamily="50" charset="0"/>
              </a:rPr>
              <a:t>KWF </a:t>
            </a:r>
            <a:r>
              <a:rPr lang="nl-NL" sz="2800">
                <a:solidFill>
                  <a:srgbClr val="000000"/>
                </a:solidFill>
                <a:latin typeface="Visby CF Medium" pitchFamily="50" charset="0"/>
              </a:rPr>
              <a:t>wil</a:t>
            </a:r>
          </a:p>
        </p:txBody>
      </p:sp>
      <p:grpSp>
        <p:nvGrpSpPr>
          <p:cNvPr id="6" name="Groep 5">
            <a:extLst>
              <a:ext uri="{FF2B5EF4-FFF2-40B4-BE49-F238E27FC236}">
                <a16:creationId xmlns:a16="http://schemas.microsoft.com/office/drawing/2014/main" id="{1D7476CF-C3B2-8A09-368D-83E646260960}"/>
              </a:ext>
            </a:extLst>
          </p:cNvPr>
          <p:cNvGrpSpPr/>
          <p:nvPr/>
        </p:nvGrpSpPr>
        <p:grpSpPr>
          <a:xfrm>
            <a:off x="454994" y="2838902"/>
            <a:ext cx="3264995" cy="1575476"/>
            <a:chOff x="454994" y="2803374"/>
            <a:chExt cx="3264995" cy="1575476"/>
          </a:xfrm>
        </p:grpSpPr>
        <p:sp>
          <p:nvSpPr>
            <p:cNvPr id="12" name="Tekstvak 11">
              <a:extLst>
                <a:ext uri="{FF2B5EF4-FFF2-40B4-BE49-F238E27FC236}">
                  <a16:creationId xmlns:a16="http://schemas.microsoft.com/office/drawing/2014/main" id="{FF523006-F036-4A49-2F02-B76E293B5A05}"/>
                </a:ext>
              </a:extLst>
            </p:cNvPr>
            <p:cNvSpPr txBox="1"/>
            <p:nvPr/>
          </p:nvSpPr>
          <p:spPr>
            <a:xfrm>
              <a:off x="454994" y="2803374"/>
              <a:ext cx="3264995" cy="1575476"/>
            </a:xfrm>
            <a:prstGeom prst="wedgeEllipseCallout">
              <a:avLst>
                <a:gd name="adj1" fmla="val 78576"/>
                <a:gd name="adj2" fmla="val -9257"/>
              </a:avLst>
            </a:prstGeom>
            <a:solidFill>
              <a:schemeClr val="bg1"/>
            </a:solidFill>
            <a:ln w="38100" cap="rnd">
              <a:solidFill>
                <a:srgbClr val="FF0000"/>
              </a:solidFill>
            </a:ln>
          </p:spPr>
          <p:txBody>
            <a:bodyPr wrap="square" lIns="0" tIns="0" rIns="0" bIns="0" anchor="ctr" anchorCtr="0">
              <a:noAutofit/>
            </a:bodyPr>
            <a:lstStyle/>
            <a:p>
              <a:pPr algn="ctr">
                <a:spcAft>
                  <a:spcPts val="800"/>
                </a:spcAft>
              </a:pPr>
              <a:r>
                <a:rPr lang="nl-NL" sz="2800">
                  <a:solidFill>
                    <a:srgbClr val="000000"/>
                  </a:solidFill>
                  <a:latin typeface="Visby CF Medium" pitchFamily="50" charset="0"/>
                </a:rPr>
                <a:t>        Wie</a:t>
              </a:r>
            </a:p>
            <a:p>
              <a:pPr algn="ctr">
                <a:spcAft>
                  <a:spcPts val="800"/>
                </a:spcAft>
              </a:pPr>
              <a:r>
                <a:rPr lang="nl-NL" sz="2800" b="1">
                  <a:latin typeface="Visby CF Medium" pitchFamily="50" charset="0"/>
                </a:rPr>
                <a:t>        KWF </a:t>
              </a:r>
              <a:r>
                <a:rPr lang="nl-NL" sz="2800">
                  <a:solidFill>
                    <a:srgbClr val="000000"/>
                  </a:solidFill>
                  <a:latin typeface="Visby CF Medium" pitchFamily="50" charset="0"/>
                </a:rPr>
                <a:t>is</a:t>
              </a:r>
            </a:p>
          </p:txBody>
        </p:sp>
        <p:sp>
          <p:nvSpPr>
            <p:cNvPr id="19" name="Vrije vorm: vorm 18">
              <a:extLst>
                <a:ext uri="{FF2B5EF4-FFF2-40B4-BE49-F238E27FC236}">
                  <a16:creationId xmlns:a16="http://schemas.microsoft.com/office/drawing/2014/main" id="{DA6EA40A-0B02-60CC-38C2-2D9018E926E0}"/>
                </a:ext>
              </a:extLst>
            </p:cNvPr>
            <p:cNvSpPr>
              <a:spLocks noChangeAspect="1"/>
            </p:cNvSpPr>
            <p:nvPr userDrawn="1"/>
          </p:nvSpPr>
          <p:spPr>
            <a:xfrm>
              <a:off x="1042646" y="3275215"/>
              <a:ext cx="709954" cy="631794"/>
            </a:xfrm>
            <a:custGeom>
              <a:avLst/>
              <a:gdLst>
                <a:gd name="connsiteX0" fmla="*/ 427101 w 428200"/>
                <a:gd name="connsiteY0" fmla="*/ 186369 h 381059"/>
                <a:gd name="connsiteX1" fmla="*/ 378333 w 428200"/>
                <a:gd name="connsiteY1" fmla="*/ 40065 h 381059"/>
                <a:gd name="connsiteX2" fmla="*/ 369951 w 428200"/>
                <a:gd name="connsiteY2" fmla="*/ 28635 h 381059"/>
                <a:gd name="connsiteX3" fmla="*/ 334518 w 428200"/>
                <a:gd name="connsiteY3" fmla="*/ 3489 h 381059"/>
                <a:gd name="connsiteX4" fmla="*/ 312039 w 428200"/>
                <a:gd name="connsiteY4" fmla="*/ 4251 h 381059"/>
                <a:gd name="connsiteX5" fmla="*/ 232029 w 428200"/>
                <a:gd name="connsiteY5" fmla="*/ 79689 h 381059"/>
                <a:gd name="connsiteX6" fmla="*/ 300990 w 428200"/>
                <a:gd name="connsiteY6" fmla="*/ 129600 h 381059"/>
                <a:gd name="connsiteX7" fmla="*/ 310134 w 428200"/>
                <a:gd name="connsiteY7" fmla="*/ 158175 h 381059"/>
                <a:gd name="connsiteX8" fmla="*/ 282702 w 428200"/>
                <a:gd name="connsiteY8" fmla="*/ 242376 h 381059"/>
                <a:gd name="connsiteX9" fmla="*/ 258318 w 428200"/>
                <a:gd name="connsiteY9" fmla="*/ 259902 h 381059"/>
                <a:gd name="connsiteX10" fmla="*/ 169926 w 428200"/>
                <a:gd name="connsiteY10" fmla="*/ 259902 h 381059"/>
                <a:gd name="connsiteX11" fmla="*/ 145542 w 428200"/>
                <a:gd name="connsiteY11" fmla="*/ 242376 h 381059"/>
                <a:gd name="connsiteX12" fmla="*/ 118110 w 428200"/>
                <a:gd name="connsiteY12" fmla="*/ 158175 h 381059"/>
                <a:gd name="connsiteX13" fmla="*/ 127254 w 428200"/>
                <a:gd name="connsiteY13" fmla="*/ 129600 h 381059"/>
                <a:gd name="connsiteX14" fmla="*/ 196215 w 428200"/>
                <a:gd name="connsiteY14" fmla="*/ 79689 h 381059"/>
                <a:gd name="connsiteX15" fmla="*/ 116205 w 428200"/>
                <a:gd name="connsiteY15" fmla="*/ 4251 h 381059"/>
                <a:gd name="connsiteX16" fmla="*/ 93726 w 428200"/>
                <a:gd name="connsiteY16" fmla="*/ 3489 h 381059"/>
                <a:gd name="connsiteX17" fmla="*/ 58293 w 428200"/>
                <a:gd name="connsiteY17" fmla="*/ 28635 h 381059"/>
                <a:gd name="connsiteX18" fmla="*/ 49911 w 428200"/>
                <a:gd name="connsiteY18" fmla="*/ 40065 h 381059"/>
                <a:gd name="connsiteX19" fmla="*/ 1143 w 428200"/>
                <a:gd name="connsiteY19" fmla="*/ 186369 h 381059"/>
                <a:gd name="connsiteX20" fmla="*/ 1143 w 428200"/>
                <a:gd name="connsiteY20" fmla="*/ 200847 h 381059"/>
                <a:gd name="connsiteX21" fmla="*/ 25908 w 428200"/>
                <a:gd name="connsiteY21" fmla="*/ 277047 h 381059"/>
                <a:gd name="connsiteX22" fmla="*/ 33909 w 428200"/>
                <a:gd name="connsiteY22" fmla="*/ 288477 h 381059"/>
                <a:gd name="connsiteX23" fmla="*/ 148209 w 428200"/>
                <a:gd name="connsiteY23" fmla="*/ 376488 h 381059"/>
                <a:gd name="connsiteX24" fmla="*/ 161925 w 428200"/>
                <a:gd name="connsiteY24" fmla="*/ 381060 h 381059"/>
                <a:gd name="connsiteX25" fmla="*/ 162306 w 428200"/>
                <a:gd name="connsiteY25" fmla="*/ 381060 h 381059"/>
                <a:gd name="connsiteX26" fmla="*/ 265557 w 428200"/>
                <a:gd name="connsiteY26" fmla="*/ 381060 h 381059"/>
                <a:gd name="connsiteX27" fmla="*/ 265938 w 428200"/>
                <a:gd name="connsiteY27" fmla="*/ 381060 h 381059"/>
                <a:gd name="connsiteX28" fmla="*/ 279654 w 428200"/>
                <a:gd name="connsiteY28" fmla="*/ 376488 h 381059"/>
                <a:gd name="connsiteX29" fmla="*/ 393954 w 428200"/>
                <a:gd name="connsiteY29" fmla="*/ 288477 h 381059"/>
                <a:gd name="connsiteX30" fmla="*/ 401955 w 428200"/>
                <a:gd name="connsiteY30" fmla="*/ 277047 h 381059"/>
                <a:gd name="connsiteX31" fmla="*/ 426720 w 428200"/>
                <a:gd name="connsiteY31" fmla="*/ 200847 h 381059"/>
                <a:gd name="connsiteX32" fmla="*/ 427101 w 428200"/>
                <a:gd name="connsiteY32" fmla="*/ 186369 h 381059"/>
                <a:gd name="connsiteX33" fmla="*/ 278511 w 428200"/>
                <a:gd name="connsiteY33" fmla="*/ 77403 h 381059"/>
                <a:gd name="connsiteX34" fmla="*/ 324231 w 428200"/>
                <a:gd name="connsiteY34" fmla="*/ 32826 h 381059"/>
                <a:gd name="connsiteX35" fmla="*/ 345567 w 428200"/>
                <a:gd name="connsiteY35" fmla="*/ 48066 h 381059"/>
                <a:gd name="connsiteX36" fmla="*/ 324993 w 428200"/>
                <a:gd name="connsiteY36" fmla="*/ 111693 h 381059"/>
                <a:gd name="connsiteX37" fmla="*/ 318135 w 428200"/>
                <a:gd name="connsiteY37" fmla="*/ 105597 h 381059"/>
                <a:gd name="connsiteX38" fmla="*/ 278511 w 428200"/>
                <a:gd name="connsiteY38" fmla="*/ 77403 h 381059"/>
                <a:gd name="connsiteX39" fmla="*/ 103632 w 428200"/>
                <a:gd name="connsiteY39" fmla="*/ 32826 h 381059"/>
                <a:gd name="connsiteX40" fmla="*/ 149352 w 428200"/>
                <a:gd name="connsiteY40" fmla="*/ 77403 h 381059"/>
                <a:gd name="connsiteX41" fmla="*/ 110109 w 428200"/>
                <a:gd name="connsiteY41" fmla="*/ 105978 h 381059"/>
                <a:gd name="connsiteX42" fmla="*/ 103251 w 428200"/>
                <a:gd name="connsiteY42" fmla="*/ 112074 h 381059"/>
                <a:gd name="connsiteX43" fmla="*/ 82296 w 428200"/>
                <a:gd name="connsiteY43" fmla="*/ 48447 h 381059"/>
                <a:gd name="connsiteX44" fmla="*/ 103632 w 428200"/>
                <a:gd name="connsiteY44" fmla="*/ 32826 h 381059"/>
                <a:gd name="connsiteX45" fmla="*/ 29718 w 428200"/>
                <a:gd name="connsiteY45" fmla="*/ 193989 h 381059"/>
                <a:gd name="connsiteX46" fmla="*/ 64389 w 428200"/>
                <a:gd name="connsiteY46" fmla="*/ 89976 h 381059"/>
                <a:gd name="connsiteX47" fmla="*/ 89535 w 428200"/>
                <a:gd name="connsiteY47" fmla="*/ 167700 h 381059"/>
                <a:gd name="connsiteX48" fmla="*/ 89535 w 428200"/>
                <a:gd name="connsiteY48" fmla="*/ 167700 h 381059"/>
                <a:gd name="connsiteX49" fmla="*/ 116967 w 428200"/>
                <a:gd name="connsiteY49" fmla="*/ 251901 h 381059"/>
                <a:gd name="connsiteX50" fmla="*/ 120396 w 428200"/>
                <a:gd name="connsiteY50" fmla="*/ 260283 h 381059"/>
                <a:gd name="connsiteX51" fmla="*/ 51054 w 428200"/>
                <a:gd name="connsiteY51" fmla="*/ 260283 h 381059"/>
                <a:gd name="connsiteX52" fmla="*/ 29718 w 428200"/>
                <a:gd name="connsiteY52" fmla="*/ 193989 h 381059"/>
                <a:gd name="connsiteX53" fmla="*/ 263652 w 428200"/>
                <a:gd name="connsiteY53" fmla="*/ 351723 h 381059"/>
                <a:gd name="connsiteX54" fmla="*/ 263652 w 428200"/>
                <a:gd name="connsiteY54" fmla="*/ 351723 h 381059"/>
                <a:gd name="connsiteX55" fmla="*/ 164592 w 428200"/>
                <a:gd name="connsiteY55" fmla="*/ 351723 h 381059"/>
                <a:gd name="connsiteX56" fmla="*/ 164211 w 428200"/>
                <a:gd name="connsiteY56" fmla="*/ 351723 h 381059"/>
                <a:gd name="connsiteX57" fmla="*/ 83820 w 428200"/>
                <a:gd name="connsiteY57" fmla="*/ 290001 h 381059"/>
                <a:gd name="connsiteX58" fmla="*/ 169926 w 428200"/>
                <a:gd name="connsiteY58" fmla="*/ 290001 h 381059"/>
                <a:gd name="connsiteX59" fmla="*/ 258318 w 428200"/>
                <a:gd name="connsiteY59" fmla="*/ 290001 h 381059"/>
                <a:gd name="connsiteX60" fmla="*/ 344043 w 428200"/>
                <a:gd name="connsiteY60" fmla="*/ 290001 h 381059"/>
                <a:gd name="connsiteX61" fmla="*/ 263652 w 428200"/>
                <a:gd name="connsiteY61" fmla="*/ 351723 h 381059"/>
                <a:gd name="connsiteX62" fmla="*/ 376809 w 428200"/>
                <a:gd name="connsiteY62" fmla="*/ 260283 h 381059"/>
                <a:gd name="connsiteX63" fmla="*/ 307086 w 428200"/>
                <a:gd name="connsiteY63" fmla="*/ 260283 h 381059"/>
                <a:gd name="connsiteX64" fmla="*/ 310515 w 428200"/>
                <a:gd name="connsiteY64" fmla="*/ 251901 h 381059"/>
                <a:gd name="connsiteX65" fmla="*/ 337947 w 428200"/>
                <a:gd name="connsiteY65" fmla="*/ 167700 h 381059"/>
                <a:gd name="connsiteX66" fmla="*/ 337947 w 428200"/>
                <a:gd name="connsiteY66" fmla="*/ 167700 h 381059"/>
                <a:gd name="connsiteX67" fmla="*/ 363093 w 428200"/>
                <a:gd name="connsiteY67" fmla="*/ 89976 h 381059"/>
                <a:gd name="connsiteX68" fmla="*/ 397764 w 428200"/>
                <a:gd name="connsiteY68" fmla="*/ 193989 h 381059"/>
                <a:gd name="connsiteX69" fmla="*/ 376809 w 428200"/>
                <a:gd name="connsiteY69" fmla="*/ 260283 h 38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28200" h="381059">
                  <a:moveTo>
                    <a:pt x="427101" y="186369"/>
                  </a:moveTo>
                  <a:lnTo>
                    <a:pt x="378333" y="40065"/>
                  </a:lnTo>
                  <a:cubicBezTo>
                    <a:pt x="376809" y="35493"/>
                    <a:pt x="373761" y="31302"/>
                    <a:pt x="369951" y="28635"/>
                  </a:cubicBezTo>
                  <a:lnTo>
                    <a:pt x="334518" y="3489"/>
                  </a:lnTo>
                  <a:cubicBezTo>
                    <a:pt x="327660" y="-1464"/>
                    <a:pt x="318516" y="-1083"/>
                    <a:pt x="312039" y="4251"/>
                  </a:cubicBezTo>
                  <a:lnTo>
                    <a:pt x="232029" y="79689"/>
                  </a:lnTo>
                  <a:lnTo>
                    <a:pt x="300990" y="129600"/>
                  </a:lnTo>
                  <a:cubicBezTo>
                    <a:pt x="309753" y="136077"/>
                    <a:pt x="313563" y="147507"/>
                    <a:pt x="310134" y="158175"/>
                  </a:cubicBezTo>
                  <a:lnTo>
                    <a:pt x="282702" y="242376"/>
                  </a:lnTo>
                  <a:cubicBezTo>
                    <a:pt x="279273" y="253044"/>
                    <a:pt x="269367" y="259902"/>
                    <a:pt x="258318" y="259902"/>
                  </a:cubicBezTo>
                  <a:lnTo>
                    <a:pt x="169926" y="259902"/>
                  </a:lnTo>
                  <a:cubicBezTo>
                    <a:pt x="158877" y="259902"/>
                    <a:pt x="148971" y="252663"/>
                    <a:pt x="145542" y="242376"/>
                  </a:cubicBezTo>
                  <a:lnTo>
                    <a:pt x="118110" y="158175"/>
                  </a:lnTo>
                  <a:cubicBezTo>
                    <a:pt x="114681" y="147507"/>
                    <a:pt x="118491" y="136077"/>
                    <a:pt x="127254" y="129600"/>
                  </a:cubicBezTo>
                  <a:lnTo>
                    <a:pt x="196215" y="79689"/>
                  </a:lnTo>
                  <a:lnTo>
                    <a:pt x="116205" y="4251"/>
                  </a:lnTo>
                  <a:cubicBezTo>
                    <a:pt x="109728" y="-1083"/>
                    <a:pt x="100584" y="-1464"/>
                    <a:pt x="93726" y="3489"/>
                  </a:cubicBezTo>
                  <a:lnTo>
                    <a:pt x="58293" y="28635"/>
                  </a:lnTo>
                  <a:cubicBezTo>
                    <a:pt x="54483" y="31302"/>
                    <a:pt x="51435" y="35874"/>
                    <a:pt x="49911" y="40065"/>
                  </a:cubicBezTo>
                  <a:lnTo>
                    <a:pt x="1143" y="186369"/>
                  </a:lnTo>
                  <a:cubicBezTo>
                    <a:pt x="-381" y="190941"/>
                    <a:pt x="-381" y="196275"/>
                    <a:pt x="1143" y="200847"/>
                  </a:cubicBezTo>
                  <a:lnTo>
                    <a:pt x="25908" y="277047"/>
                  </a:lnTo>
                  <a:cubicBezTo>
                    <a:pt x="27432" y="281238"/>
                    <a:pt x="30480" y="285810"/>
                    <a:pt x="33909" y="288477"/>
                  </a:cubicBezTo>
                  <a:lnTo>
                    <a:pt x="148209" y="376488"/>
                  </a:lnTo>
                  <a:cubicBezTo>
                    <a:pt x="152019" y="379536"/>
                    <a:pt x="157353" y="381060"/>
                    <a:pt x="161925" y="381060"/>
                  </a:cubicBezTo>
                  <a:lnTo>
                    <a:pt x="162306" y="381060"/>
                  </a:lnTo>
                  <a:lnTo>
                    <a:pt x="265557" y="381060"/>
                  </a:lnTo>
                  <a:lnTo>
                    <a:pt x="265938" y="381060"/>
                  </a:lnTo>
                  <a:cubicBezTo>
                    <a:pt x="270891" y="381060"/>
                    <a:pt x="275844" y="379155"/>
                    <a:pt x="279654" y="376488"/>
                  </a:cubicBezTo>
                  <a:lnTo>
                    <a:pt x="393954" y="288477"/>
                  </a:lnTo>
                  <a:cubicBezTo>
                    <a:pt x="397383" y="285810"/>
                    <a:pt x="400431" y="281238"/>
                    <a:pt x="401955" y="277047"/>
                  </a:cubicBezTo>
                  <a:lnTo>
                    <a:pt x="426720" y="200847"/>
                  </a:lnTo>
                  <a:cubicBezTo>
                    <a:pt x="428625" y="196656"/>
                    <a:pt x="428625" y="190941"/>
                    <a:pt x="427101" y="186369"/>
                  </a:cubicBezTo>
                  <a:close/>
                  <a:moveTo>
                    <a:pt x="278511" y="77403"/>
                  </a:moveTo>
                  <a:lnTo>
                    <a:pt x="324231" y="32826"/>
                  </a:lnTo>
                  <a:lnTo>
                    <a:pt x="345567" y="48066"/>
                  </a:lnTo>
                  <a:lnTo>
                    <a:pt x="324993" y="111693"/>
                  </a:lnTo>
                  <a:cubicBezTo>
                    <a:pt x="322707" y="109407"/>
                    <a:pt x="320421" y="107502"/>
                    <a:pt x="318135" y="105597"/>
                  </a:cubicBezTo>
                  <a:lnTo>
                    <a:pt x="278511" y="77403"/>
                  </a:lnTo>
                  <a:close/>
                  <a:moveTo>
                    <a:pt x="103632" y="32826"/>
                  </a:moveTo>
                  <a:lnTo>
                    <a:pt x="149352" y="77403"/>
                  </a:lnTo>
                  <a:lnTo>
                    <a:pt x="110109" y="105978"/>
                  </a:lnTo>
                  <a:cubicBezTo>
                    <a:pt x="107442" y="107883"/>
                    <a:pt x="105156" y="109788"/>
                    <a:pt x="103251" y="112074"/>
                  </a:cubicBezTo>
                  <a:lnTo>
                    <a:pt x="82296" y="48447"/>
                  </a:lnTo>
                  <a:lnTo>
                    <a:pt x="103632" y="32826"/>
                  </a:lnTo>
                  <a:close/>
                  <a:moveTo>
                    <a:pt x="29718" y="193989"/>
                  </a:moveTo>
                  <a:lnTo>
                    <a:pt x="64389" y="89976"/>
                  </a:lnTo>
                  <a:lnTo>
                    <a:pt x="89535" y="167700"/>
                  </a:lnTo>
                  <a:cubicBezTo>
                    <a:pt x="89535" y="167700"/>
                    <a:pt x="89535" y="167700"/>
                    <a:pt x="89535" y="167700"/>
                  </a:cubicBezTo>
                  <a:lnTo>
                    <a:pt x="116967" y="251901"/>
                  </a:lnTo>
                  <a:cubicBezTo>
                    <a:pt x="118110" y="254949"/>
                    <a:pt x="119253" y="257616"/>
                    <a:pt x="120396" y="260283"/>
                  </a:cubicBezTo>
                  <a:lnTo>
                    <a:pt x="51054" y="260283"/>
                  </a:lnTo>
                  <a:lnTo>
                    <a:pt x="29718" y="193989"/>
                  </a:lnTo>
                  <a:close/>
                  <a:moveTo>
                    <a:pt x="263652" y="351723"/>
                  </a:moveTo>
                  <a:lnTo>
                    <a:pt x="263652" y="351723"/>
                  </a:lnTo>
                  <a:lnTo>
                    <a:pt x="164592" y="351723"/>
                  </a:lnTo>
                  <a:lnTo>
                    <a:pt x="164211" y="351723"/>
                  </a:lnTo>
                  <a:lnTo>
                    <a:pt x="83820" y="290001"/>
                  </a:lnTo>
                  <a:lnTo>
                    <a:pt x="169926" y="290001"/>
                  </a:lnTo>
                  <a:lnTo>
                    <a:pt x="258318" y="290001"/>
                  </a:lnTo>
                  <a:lnTo>
                    <a:pt x="344043" y="290001"/>
                  </a:lnTo>
                  <a:lnTo>
                    <a:pt x="263652" y="351723"/>
                  </a:lnTo>
                  <a:close/>
                  <a:moveTo>
                    <a:pt x="376809" y="260283"/>
                  </a:moveTo>
                  <a:lnTo>
                    <a:pt x="307086" y="260283"/>
                  </a:lnTo>
                  <a:cubicBezTo>
                    <a:pt x="308610" y="257616"/>
                    <a:pt x="309753" y="254568"/>
                    <a:pt x="310515" y="251901"/>
                  </a:cubicBezTo>
                  <a:lnTo>
                    <a:pt x="337947" y="167700"/>
                  </a:lnTo>
                  <a:cubicBezTo>
                    <a:pt x="337947" y="167700"/>
                    <a:pt x="337947" y="167700"/>
                    <a:pt x="337947" y="167700"/>
                  </a:cubicBezTo>
                  <a:lnTo>
                    <a:pt x="363093" y="89976"/>
                  </a:lnTo>
                  <a:lnTo>
                    <a:pt x="397764" y="193989"/>
                  </a:lnTo>
                  <a:lnTo>
                    <a:pt x="376809" y="260283"/>
                  </a:lnTo>
                  <a:close/>
                </a:path>
              </a:pathLst>
            </a:custGeom>
            <a:solidFill>
              <a:schemeClr val="tx1"/>
            </a:solidFill>
            <a:ln w="3810" cap="flat">
              <a:noFill/>
              <a:prstDash val="solid"/>
              <a:miter/>
            </a:ln>
          </p:spPr>
          <p:txBody>
            <a:bodyPr rtlCol="0" anchor="ctr"/>
            <a:lstStyle/>
            <a:p>
              <a:endParaRPr lang="nl-NL"/>
            </a:p>
          </p:txBody>
        </p:sp>
      </p:grpSp>
      <p:sp>
        <p:nvSpPr>
          <p:cNvPr id="3" name="Ovaal 2">
            <a:extLst>
              <a:ext uri="{FF2B5EF4-FFF2-40B4-BE49-F238E27FC236}">
                <a16:creationId xmlns:a16="http://schemas.microsoft.com/office/drawing/2014/main" id="{CB9D9B1B-BC30-0969-FB70-CA7CEB445A63}"/>
              </a:ext>
            </a:extLst>
          </p:cNvPr>
          <p:cNvSpPr/>
          <p:nvPr/>
        </p:nvSpPr>
        <p:spPr>
          <a:xfrm>
            <a:off x="5067300" y="2142141"/>
            <a:ext cx="2057400" cy="2057400"/>
          </a:xfrm>
          <a:prstGeom prst="ellipse">
            <a:avLst/>
          </a:prstGeom>
          <a:solidFill>
            <a:schemeClr val="bg1"/>
          </a:solidFill>
          <a:ln w="15875" cap="rnd">
            <a:solidFill>
              <a:schemeClr val="bg2"/>
            </a:solidFill>
            <a:prstDash val="sysDash"/>
            <a:round/>
            <a:extLst>
              <a:ext uri="{C807C97D-BFC1-408E-A445-0C87EB9F89A2}">
                <ask:lineSketchStyleProps xmlns:ask="http://schemas.microsoft.com/office/drawing/2018/sketchyshapes" sd="1219033472">
                  <a:custGeom>
                    <a:avLst/>
                    <a:gdLst>
                      <a:gd name="connsiteX0" fmla="*/ 0 w 2057400"/>
                      <a:gd name="connsiteY0" fmla="*/ 1028700 h 2057400"/>
                      <a:gd name="connsiteX1" fmla="*/ 1028700 w 2057400"/>
                      <a:gd name="connsiteY1" fmla="*/ 0 h 2057400"/>
                      <a:gd name="connsiteX2" fmla="*/ 2057400 w 2057400"/>
                      <a:gd name="connsiteY2" fmla="*/ 1028700 h 2057400"/>
                      <a:gd name="connsiteX3" fmla="*/ 1028700 w 2057400"/>
                      <a:gd name="connsiteY3" fmla="*/ 2057400 h 2057400"/>
                      <a:gd name="connsiteX4" fmla="*/ 0 w 2057400"/>
                      <a:gd name="connsiteY4" fmla="*/ 102870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00" h="2057400" fill="none" extrusionOk="0">
                        <a:moveTo>
                          <a:pt x="0" y="1028700"/>
                        </a:moveTo>
                        <a:cubicBezTo>
                          <a:pt x="89657" y="471201"/>
                          <a:pt x="478581" y="-37076"/>
                          <a:pt x="1028700" y="0"/>
                        </a:cubicBezTo>
                        <a:cubicBezTo>
                          <a:pt x="1454745" y="-21759"/>
                          <a:pt x="2005522" y="509408"/>
                          <a:pt x="2057400" y="1028700"/>
                        </a:cubicBezTo>
                        <a:cubicBezTo>
                          <a:pt x="2051189" y="1537609"/>
                          <a:pt x="1511659" y="2175770"/>
                          <a:pt x="1028700" y="2057400"/>
                        </a:cubicBezTo>
                        <a:cubicBezTo>
                          <a:pt x="483351" y="2070156"/>
                          <a:pt x="147975" y="1632414"/>
                          <a:pt x="0" y="1028700"/>
                        </a:cubicBezTo>
                        <a:close/>
                      </a:path>
                      <a:path w="2057400" h="2057400" stroke="0" extrusionOk="0">
                        <a:moveTo>
                          <a:pt x="0" y="1028700"/>
                        </a:moveTo>
                        <a:cubicBezTo>
                          <a:pt x="-80246" y="411067"/>
                          <a:pt x="333446" y="47710"/>
                          <a:pt x="1028700" y="0"/>
                        </a:cubicBezTo>
                        <a:cubicBezTo>
                          <a:pt x="1697809" y="21257"/>
                          <a:pt x="1986407" y="462822"/>
                          <a:pt x="2057400" y="1028700"/>
                        </a:cubicBezTo>
                        <a:cubicBezTo>
                          <a:pt x="2019693" y="1633658"/>
                          <a:pt x="1569963" y="2205928"/>
                          <a:pt x="1028700" y="2057400"/>
                        </a:cubicBezTo>
                        <a:cubicBezTo>
                          <a:pt x="404004" y="2026454"/>
                          <a:pt x="99436" y="1644346"/>
                          <a:pt x="0" y="1028700"/>
                        </a:cubicBezTo>
                        <a:close/>
                      </a:path>
                    </a:pathLst>
                  </a:custGeom>
                  <ask:type>
                    <ask:lineSketchNone/>
                  </ask:type>
                </ask:lineSketchStyleProps>
              </a:ext>
            </a:extLst>
          </a:ln>
        </p:spPr>
        <p:txBody>
          <a:bodyPr rtlCol="0" anchor="ctr"/>
          <a:lstStyle/>
          <a:p>
            <a:pPr algn="ctr"/>
            <a:r>
              <a:rPr lang="nl-NL" sz="1600">
                <a:solidFill>
                  <a:schemeClr val="bg2"/>
                </a:solidFill>
              </a:rPr>
              <a:t>Plak jouw poppetje (Ctrl-V) en schuif het hier naartoe</a:t>
            </a:r>
          </a:p>
        </p:txBody>
      </p:sp>
    </p:spTree>
    <p:extLst>
      <p:ext uri="{BB962C8B-B14F-4D97-AF65-F5344CB8AC3E}">
        <p14:creationId xmlns:p14="http://schemas.microsoft.com/office/powerpoint/2010/main" val="22995706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64000" fill="hold" grpId="0" nodeType="clickEffect" p14:presetBounceEnd="5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8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58000">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accel="64000" fill="hold" grpId="0" nodeType="clickEffect" p14:presetBounceEnd="58000">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14:bounceEnd="58000">
                                          <p:cBhvr additive="base">
                                            <p:cTn id="13" dur="500" fill="hold"/>
                                            <p:tgtEl>
                                              <p:spTgt spid="9"/>
                                            </p:tgtEl>
                                            <p:attrNameLst>
                                              <p:attrName>ppt_x</p:attrName>
                                            </p:attrNameLst>
                                          </p:cBhvr>
                                          <p:tavLst>
                                            <p:tav tm="0">
                                              <p:val>
                                                <p:strVal val="1+#ppt_w/2"/>
                                              </p:val>
                                            </p:tav>
                                            <p:tav tm="100000">
                                              <p:val>
                                                <p:strVal val="#ppt_x"/>
                                              </p:val>
                                            </p:tav>
                                          </p:tavLst>
                                        </p:anim>
                                        <p:anim calcmode="lin" valueType="num" p14:bounceEnd="58000">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accel="64000" fill="hold" nodeType="clickEffect" p14:presetBounceEnd="58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8000">
                                          <p:cBhvr additive="base">
                                            <p:cTn id="19" dur="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accel="64000" fill="hold" grpId="0" nodeType="clickEffect" p14:presetBounceEnd="58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58000">
                                          <p:cBhvr additive="base">
                                            <p:cTn id="25" dur="500" fill="hold"/>
                                            <p:tgtEl>
                                              <p:spTgt spid="13"/>
                                            </p:tgtEl>
                                            <p:attrNameLst>
                                              <p:attrName>ppt_x</p:attrName>
                                            </p:attrNameLst>
                                          </p:cBhvr>
                                          <p:tavLst>
                                            <p:tav tm="0">
                                              <p:val>
                                                <p:strVal val="0-#ppt_w/2"/>
                                              </p:val>
                                            </p:tav>
                                            <p:tav tm="100000">
                                              <p:val>
                                                <p:strVal val="#ppt_x"/>
                                              </p:val>
                                            </p:tav>
                                          </p:tavLst>
                                        </p:anim>
                                        <p:anim calcmode="lin" valueType="num" p14:bounceEnd="58000">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accel="64000" fill="hold" grpId="0" nodeType="clickEffect" p14:presetBounceEnd="58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58000">
                                          <p:cBhvr additive="base">
                                            <p:cTn id="31" dur="5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accel="64000" fill="hold" grpId="0" nodeType="clickEffect" p14:presetBounceEnd="58000">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14:bounceEnd="58000">
                                          <p:cBhvr additive="base">
                                            <p:cTn id="37" dur="500" fill="hold"/>
                                            <p:tgtEl>
                                              <p:spTgt spid="2"/>
                                            </p:tgtEl>
                                            <p:attrNameLst>
                                              <p:attrName>ppt_x</p:attrName>
                                            </p:attrNameLst>
                                          </p:cBhvr>
                                          <p:tavLst>
                                            <p:tav tm="0">
                                              <p:val>
                                                <p:strVal val="1+#ppt_w/2"/>
                                              </p:val>
                                            </p:tav>
                                            <p:tav tm="100000">
                                              <p:val>
                                                <p:strVal val="#ppt_x"/>
                                              </p:val>
                                            </p:tav>
                                          </p:tavLst>
                                        </p:anim>
                                        <p:anim calcmode="lin" valueType="num" p14:bounceEnd="58000">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accel="64000" fill="hold" grpId="0" nodeType="clickEffect" p14:presetBounceEnd="58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58000">
                                          <p:cBhvr additive="base">
                                            <p:cTn id="43" dur="1000" fill="hold"/>
                                            <p:tgtEl>
                                              <p:spTgt spid="10"/>
                                            </p:tgtEl>
                                            <p:attrNameLst>
                                              <p:attrName>ppt_x</p:attrName>
                                            </p:attrNameLst>
                                          </p:cBhvr>
                                          <p:tavLst>
                                            <p:tav tm="0">
                                              <p:val>
                                                <p:strVal val="#ppt_x"/>
                                              </p:val>
                                            </p:tav>
                                            <p:tav tm="100000">
                                              <p:val>
                                                <p:strVal val="#ppt_x"/>
                                              </p:val>
                                            </p:tav>
                                          </p:tavLst>
                                        </p:anim>
                                        <p:anim calcmode="lin" valueType="num" p14:bounceEnd="58000">
                                          <p:cBhvr additive="base">
                                            <p:cTn id="44" dur="1000" fill="hold"/>
                                            <p:tgtEl>
                                              <p:spTgt spid="10"/>
                                            </p:tgtEl>
                                            <p:attrNameLst>
                                              <p:attrName>ppt_y</p:attrName>
                                            </p:attrNameLst>
                                          </p:cBhvr>
                                          <p:tavLst>
                                            <p:tav tm="0">
                                              <p:val>
                                                <p:strVal val="0-#ppt_h/2"/>
                                              </p:val>
                                            </p:tav>
                                            <p:tav tm="100000">
                                              <p:val>
                                                <p:strVal val="#ppt_y"/>
                                              </p:val>
                                            </p:tav>
                                          </p:tavLst>
                                        </p:anim>
                                      </p:childTnLst>
                                    </p:cTn>
                                  </p:par>
                                  <p:par>
                                    <p:cTn id="45" presetID="8" presetClass="emph" presetSubtype="0" fill="hold" grpId="1" nodeType="withEffect">
                                      <p:stCondLst>
                                        <p:cond delay="0"/>
                                      </p:stCondLst>
                                      <p:childTnLst>
                                        <p:animRot by="21600000">
                                          <p:cBhvr>
                                            <p:cTn id="46" dur="5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animBg="1"/>
          <p:bldP spid="10" grpId="0" animBg="1"/>
          <p:bldP spid="10" grpId="1" animBg="1"/>
          <p:bldP spid="11"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6400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accel="6400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accel="6400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accel="6400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accel="6400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accel="6400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accel="6400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1000" fill="hold"/>
                                            <p:tgtEl>
                                              <p:spTgt spid="10"/>
                                            </p:tgtEl>
                                            <p:attrNameLst>
                                              <p:attrName>ppt_x</p:attrName>
                                            </p:attrNameLst>
                                          </p:cBhvr>
                                          <p:tavLst>
                                            <p:tav tm="0">
                                              <p:val>
                                                <p:strVal val="#ppt_x"/>
                                              </p:val>
                                            </p:tav>
                                            <p:tav tm="100000">
                                              <p:val>
                                                <p:strVal val="#ppt_x"/>
                                              </p:val>
                                            </p:tav>
                                          </p:tavLst>
                                        </p:anim>
                                        <p:anim calcmode="lin" valueType="num">
                                          <p:cBhvr additive="base">
                                            <p:cTn id="44" dur="1000" fill="hold"/>
                                            <p:tgtEl>
                                              <p:spTgt spid="10"/>
                                            </p:tgtEl>
                                            <p:attrNameLst>
                                              <p:attrName>ppt_y</p:attrName>
                                            </p:attrNameLst>
                                          </p:cBhvr>
                                          <p:tavLst>
                                            <p:tav tm="0">
                                              <p:val>
                                                <p:strVal val="0-#ppt_h/2"/>
                                              </p:val>
                                            </p:tav>
                                            <p:tav tm="100000">
                                              <p:val>
                                                <p:strVal val="#ppt_y"/>
                                              </p:val>
                                            </p:tav>
                                          </p:tavLst>
                                        </p:anim>
                                      </p:childTnLst>
                                    </p:cTn>
                                  </p:par>
                                  <p:par>
                                    <p:cTn id="45" presetID="8" presetClass="emph" presetSubtype="0" fill="hold" grpId="1" nodeType="withEffect">
                                      <p:stCondLst>
                                        <p:cond delay="0"/>
                                      </p:stCondLst>
                                      <p:childTnLst>
                                        <p:animRot by="21600000">
                                          <p:cBhvr>
                                            <p:cTn id="46" dur="5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animBg="1"/>
          <p:bldP spid="10" grpId="0" animBg="1"/>
          <p:bldP spid="10" grpId="1" animBg="1"/>
          <p:bldP spid="11" grpId="0" animBg="1"/>
          <p:bldP spid="13"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55E41-52E4-07B6-B053-69071418F3B0}"/>
            </a:ext>
          </a:extLst>
        </p:cNvPr>
        <p:cNvGrpSpPr/>
        <p:nvPr/>
      </p:nvGrpSpPr>
      <p:grpSpPr>
        <a:xfrm>
          <a:off x="0" y="0"/>
          <a:ext cx="0" cy="0"/>
          <a:chOff x="0" y="0"/>
          <a:chExt cx="0" cy="0"/>
        </a:xfrm>
      </p:grpSpPr>
      <p:grpSp>
        <p:nvGrpSpPr>
          <p:cNvPr id="19" name="Group 2">
            <a:extLst>
              <a:ext uri="{FF2B5EF4-FFF2-40B4-BE49-F238E27FC236}">
                <a16:creationId xmlns:a16="http://schemas.microsoft.com/office/drawing/2014/main" id="{68E08708-18E2-7363-26C9-78ABDB504B24}"/>
              </a:ext>
            </a:extLst>
          </p:cNvPr>
          <p:cNvGrpSpPr/>
          <p:nvPr/>
        </p:nvGrpSpPr>
        <p:grpSpPr>
          <a:xfrm>
            <a:off x="8569066" y="4114800"/>
            <a:ext cx="2920301" cy="1590257"/>
            <a:chOff x="0" y="0"/>
            <a:chExt cx="9481237" cy="5486400"/>
          </a:xfrm>
        </p:grpSpPr>
        <p:sp>
          <p:nvSpPr>
            <p:cNvPr id="20" name="Freeform 3">
              <a:extLst>
                <a:ext uri="{FF2B5EF4-FFF2-40B4-BE49-F238E27FC236}">
                  <a16:creationId xmlns:a16="http://schemas.microsoft.com/office/drawing/2014/main" id="{B4564365-6A17-BC6D-7CB7-58FF2841075C}"/>
                </a:ext>
              </a:extLst>
            </p:cNvPr>
            <p:cNvSpPr/>
            <p:nvPr/>
          </p:nvSpPr>
          <p:spPr>
            <a:xfrm>
              <a:off x="0" y="0"/>
              <a:ext cx="3830505" cy="5486400"/>
            </a:xfrm>
            <a:custGeom>
              <a:avLst/>
              <a:gdLst/>
              <a:ahLst/>
              <a:cxnLst/>
              <a:rect l="l" t="t" r="r" b="b"/>
              <a:pathLst>
                <a:path w="3830505" h="5486400">
                  <a:moveTo>
                    <a:pt x="0" y="0"/>
                  </a:moveTo>
                  <a:lnTo>
                    <a:pt x="3830505" y="0"/>
                  </a:lnTo>
                  <a:lnTo>
                    <a:pt x="3830505"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sz="600"/>
            </a:p>
          </p:txBody>
        </p:sp>
        <p:sp>
          <p:nvSpPr>
            <p:cNvPr id="27" name="Freeform 4">
              <a:extLst>
                <a:ext uri="{FF2B5EF4-FFF2-40B4-BE49-F238E27FC236}">
                  <a16:creationId xmlns:a16="http://schemas.microsoft.com/office/drawing/2014/main" id="{FB0671B6-6C1F-38E6-E347-2927C7AE8F6F}"/>
                </a:ext>
              </a:extLst>
            </p:cNvPr>
            <p:cNvSpPr/>
            <p:nvPr/>
          </p:nvSpPr>
          <p:spPr>
            <a:xfrm>
              <a:off x="3994837" y="0"/>
              <a:ext cx="5486400" cy="5486400"/>
            </a:xfrm>
            <a:custGeom>
              <a:avLst/>
              <a:gdLst/>
              <a:ahLst/>
              <a:cxnLst/>
              <a:rect l="l" t="t" r="r" b="b"/>
              <a:pathLst>
                <a:path w="5486400" h="5486400">
                  <a:moveTo>
                    <a:pt x="0" y="0"/>
                  </a:moveTo>
                  <a:lnTo>
                    <a:pt x="5486400" y="0"/>
                  </a:lnTo>
                  <a:lnTo>
                    <a:pt x="5486400"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sz="600"/>
            </a:p>
          </p:txBody>
        </p:sp>
      </p:grpSp>
      <p:grpSp>
        <p:nvGrpSpPr>
          <p:cNvPr id="32" name="Groep 31">
            <a:extLst>
              <a:ext uri="{FF2B5EF4-FFF2-40B4-BE49-F238E27FC236}">
                <a16:creationId xmlns:a16="http://schemas.microsoft.com/office/drawing/2014/main" id="{2B67F2EA-052F-0A7D-7732-6EE8A08F5003}"/>
              </a:ext>
            </a:extLst>
          </p:cNvPr>
          <p:cNvGrpSpPr/>
          <p:nvPr/>
        </p:nvGrpSpPr>
        <p:grpSpPr>
          <a:xfrm>
            <a:off x="5982101" y="1965252"/>
            <a:ext cx="2171299" cy="3739805"/>
            <a:chOff x="1225963" y="1572536"/>
            <a:chExt cx="2445431" cy="4211964"/>
          </a:xfrm>
        </p:grpSpPr>
        <p:sp>
          <p:nvSpPr>
            <p:cNvPr id="33" name="Graphic 9">
              <a:extLst>
                <a:ext uri="{FF2B5EF4-FFF2-40B4-BE49-F238E27FC236}">
                  <a16:creationId xmlns:a16="http://schemas.microsoft.com/office/drawing/2014/main" id="{707861D0-08E5-5D32-FA52-9430EA259385}"/>
                </a:ext>
              </a:extLst>
            </p:cNvPr>
            <p:cNvSpPr/>
            <p:nvPr/>
          </p:nvSpPr>
          <p:spPr>
            <a:xfrm>
              <a:off x="1225963"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rgbClr val="B9D9FE"/>
            </a:solidFill>
            <a:ln w="38100" cap="rnd">
              <a:solidFill>
                <a:schemeClr val="tx1"/>
              </a:solidFill>
              <a:prstDash val="solid"/>
              <a:round/>
            </a:ln>
          </p:spPr>
          <p:txBody>
            <a:bodyPr rtlCol="0" anchor="ctr"/>
            <a:lstStyle/>
            <a:p>
              <a:endParaRPr lang="nl-NL"/>
            </a:p>
          </p:txBody>
        </p:sp>
        <p:sp>
          <p:nvSpPr>
            <p:cNvPr id="34" name="Freeform 13">
              <a:extLst>
                <a:ext uri="{FF2B5EF4-FFF2-40B4-BE49-F238E27FC236}">
                  <a16:creationId xmlns:a16="http://schemas.microsoft.com/office/drawing/2014/main" id="{9AE364DA-9919-F71C-BD06-39693ACC443B}"/>
                </a:ext>
              </a:extLst>
            </p:cNvPr>
            <p:cNvSpPr>
              <a:spLocks noChangeAspect="1"/>
            </p:cNvSpPr>
            <p:nvPr/>
          </p:nvSpPr>
          <p:spPr>
            <a:xfrm>
              <a:off x="2686810" y="2520452"/>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35" name="Freeform 13">
              <a:extLst>
                <a:ext uri="{FF2B5EF4-FFF2-40B4-BE49-F238E27FC236}">
                  <a16:creationId xmlns:a16="http://schemas.microsoft.com/office/drawing/2014/main" id="{43E22025-586B-2BAF-813E-CA9825446B6B}"/>
                </a:ext>
              </a:extLst>
            </p:cNvPr>
            <p:cNvSpPr>
              <a:spLocks noChangeAspect="1"/>
            </p:cNvSpPr>
            <p:nvPr/>
          </p:nvSpPr>
          <p:spPr>
            <a:xfrm>
              <a:off x="2442738" y="2778341"/>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36" name="Freeform 13">
              <a:extLst>
                <a:ext uri="{FF2B5EF4-FFF2-40B4-BE49-F238E27FC236}">
                  <a16:creationId xmlns:a16="http://schemas.microsoft.com/office/drawing/2014/main" id="{F61382E4-A92C-2B55-339E-F2581218EACF}"/>
                </a:ext>
              </a:extLst>
            </p:cNvPr>
            <p:cNvSpPr>
              <a:spLocks noChangeAspect="1"/>
            </p:cNvSpPr>
            <p:nvPr/>
          </p:nvSpPr>
          <p:spPr>
            <a:xfrm>
              <a:off x="2189760" y="3036231"/>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grpSp>
      <p:grpSp>
        <p:nvGrpSpPr>
          <p:cNvPr id="38" name="Groep 37">
            <a:extLst>
              <a:ext uri="{FF2B5EF4-FFF2-40B4-BE49-F238E27FC236}">
                <a16:creationId xmlns:a16="http://schemas.microsoft.com/office/drawing/2014/main" id="{0D9A205C-87F7-CF3C-1F83-333D58329DCC}"/>
              </a:ext>
            </a:extLst>
          </p:cNvPr>
          <p:cNvGrpSpPr/>
          <p:nvPr/>
        </p:nvGrpSpPr>
        <p:grpSpPr>
          <a:xfrm>
            <a:off x="727017" y="2487147"/>
            <a:ext cx="2754964" cy="3239531"/>
            <a:chOff x="1297549" y="1507027"/>
            <a:chExt cx="3287815" cy="3866104"/>
          </a:xfrm>
        </p:grpSpPr>
        <p:grpSp>
          <p:nvGrpSpPr>
            <p:cNvPr id="39" name="Graphic 5">
              <a:extLst>
                <a:ext uri="{FF2B5EF4-FFF2-40B4-BE49-F238E27FC236}">
                  <a16:creationId xmlns:a16="http://schemas.microsoft.com/office/drawing/2014/main" id="{BEB7C962-D503-DB0B-F9AA-6E3BE356D284}"/>
                </a:ext>
              </a:extLst>
            </p:cNvPr>
            <p:cNvGrpSpPr/>
            <p:nvPr/>
          </p:nvGrpSpPr>
          <p:grpSpPr>
            <a:xfrm flipH="1">
              <a:off x="3089166" y="1507027"/>
              <a:ext cx="1496198" cy="3865765"/>
              <a:chOff x="1295400" y="1507027"/>
              <a:chExt cx="1496198" cy="3865765"/>
            </a:xfrm>
          </p:grpSpPr>
          <p:sp>
            <p:nvSpPr>
              <p:cNvPr id="60" name="Vrije vorm: vorm 59">
                <a:extLst>
                  <a:ext uri="{FF2B5EF4-FFF2-40B4-BE49-F238E27FC236}">
                    <a16:creationId xmlns:a16="http://schemas.microsoft.com/office/drawing/2014/main" id="{43634DD5-01E6-9DB7-71A2-43F4A7093A68}"/>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solidFill>
                <a:srgbClr val="FFFFFF"/>
              </a:solidFill>
              <a:ln w="11293" cap="flat">
                <a:noFill/>
                <a:prstDash val="solid"/>
                <a:miter/>
              </a:ln>
            </p:spPr>
            <p:txBody>
              <a:bodyPr rtlCol="0" anchor="ctr"/>
              <a:lstStyle/>
              <a:p>
                <a:endParaRPr lang="nl-NL"/>
              </a:p>
            </p:txBody>
          </p:sp>
          <p:sp>
            <p:nvSpPr>
              <p:cNvPr id="61" name="Vrije vorm: vorm 60">
                <a:extLst>
                  <a:ext uri="{FF2B5EF4-FFF2-40B4-BE49-F238E27FC236}">
                    <a16:creationId xmlns:a16="http://schemas.microsoft.com/office/drawing/2014/main" id="{E6258B2B-BD85-D7BB-F903-02EADB2BDD31}"/>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noFill/>
              <a:ln w="45170" cap="rnd">
                <a:solidFill>
                  <a:srgbClr val="FA0F0E"/>
                </a:solidFill>
                <a:prstDash val="solid"/>
                <a:round/>
              </a:ln>
            </p:spPr>
            <p:txBody>
              <a:bodyPr rtlCol="0" anchor="ctr"/>
              <a:lstStyle/>
              <a:p>
                <a:endParaRPr lang="nl-NL"/>
              </a:p>
            </p:txBody>
          </p:sp>
          <p:sp>
            <p:nvSpPr>
              <p:cNvPr id="62" name="Vrije vorm: vorm 61">
                <a:extLst>
                  <a:ext uri="{FF2B5EF4-FFF2-40B4-BE49-F238E27FC236}">
                    <a16:creationId xmlns:a16="http://schemas.microsoft.com/office/drawing/2014/main" id="{D0EE06C0-60FD-AE57-1668-472ABD4756EE}"/>
                  </a:ext>
                </a:extLst>
              </p:cNvPr>
              <p:cNvSpPr/>
              <p:nvPr/>
            </p:nvSpPr>
            <p:spPr>
              <a:xfrm>
                <a:off x="1295400" y="5168724"/>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4988" y="0"/>
                      <a:pt x="0"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63" name="Vrije vorm: vorm 62">
                <a:extLst>
                  <a:ext uri="{FF2B5EF4-FFF2-40B4-BE49-F238E27FC236}">
                    <a16:creationId xmlns:a16="http://schemas.microsoft.com/office/drawing/2014/main" id="{E6BDC4D6-46CF-AF00-BF8B-26BC89411062}"/>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solidFill>
                <a:srgbClr val="F9DBEA"/>
              </a:solidFill>
              <a:ln w="11293" cap="flat">
                <a:solidFill>
                  <a:schemeClr val="accent1"/>
                </a:solidFill>
                <a:prstDash val="solid"/>
                <a:miter/>
              </a:ln>
            </p:spPr>
            <p:txBody>
              <a:bodyPr rtlCol="0" anchor="ctr"/>
              <a:lstStyle/>
              <a:p>
                <a:endParaRPr lang="nl-NL"/>
              </a:p>
            </p:txBody>
          </p:sp>
          <p:sp>
            <p:nvSpPr>
              <p:cNvPr id="64" name="Vrije vorm: vorm 63">
                <a:extLst>
                  <a:ext uri="{FF2B5EF4-FFF2-40B4-BE49-F238E27FC236}">
                    <a16:creationId xmlns:a16="http://schemas.microsoft.com/office/drawing/2014/main" id="{C7F0A2A6-864D-D861-0A9A-12413752FD9F}"/>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solidFill>
                <a:srgbClr val="89B1E6"/>
              </a:solidFill>
              <a:ln w="45170" cap="rnd">
                <a:solidFill>
                  <a:srgbClr val="FA0F0E"/>
                </a:solidFill>
                <a:prstDash val="solid"/>
                <a:round/>
              </a:ln>
            </p:spPr>
            <p:txBody>
              <a:bodyPr rtlCol="0" anchor="ctr"/>
              <a:lstStyle/>
              <a:p>
                <a:endParaRPr lang="nl-NL"/>
              </a:p>
            </p:txBody>
          </p:sp>
          <p:sp>
            <p:nvSpPr>
              <p:cNvPr id="65" name="Vrije vorm: vorm 64">
                <a:extLst>
                  <a:ext uri="{FF2B5EF4-FFF2-40B4-BE49-F238E27FC236}">
                    <a16:creationId xmlns:a16="http://schemas.microsoft.com/office/drawing/2014/main" id="{BDF3DF0C-2CE7-3922-A8AB-53742F7F4E59}"/>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noFill/>
              <a:ln w="45170" cap="rnd">
                <a:solidFill>
                  <a:srgbClr val="FA0F0E"/>
                </a:solidFill>
                <a:prstDash val="solid"/>
                <a:round/>
              </a:ln>
            </p:spPr>
            <p:txBody>
              <a:bodyPr rtlCol="0" anchor="ctr"/>
              <a:lstStyle/>
              <a:p>
                <a:endParaRPr lang="nl-NL"/>
              </a:p>
            </p:txBody>
          </p:sp>
          <p:sp>
            <p:nvSpPr>
              <p:cNvPr id="66" name="Vrije vorm: vorm 65">
                <a:extLst>
                  <a:ext uri="{FF2B5EF4-FFF2-40B4-BE49-F238E27FC236}">
                    <a16:creationId xmlns:a16="http://schemas.microsoft.com/office/drawing/2014/main" id="{1EE40A87-FA3C-209A-2A28-D003824011FC}"/>
                  </a:ext>
                </a:extLst>
              </p:cNvPr>
              <p:cNvSpPr/>
              <p:nvPr/>
            </p:nvSpPr>
            <p:spPr>
              <a:xfrm>
                <a:off x="2485439" y="3366592"/>
                <a:ext cx="238098" cy="850077"/>
              </a:xfrm>
              <a:custGeom>
                <a:avLst/>
                <a:gdLst>
                  <a:gd name="connsiteX0" fmla="*/ 119049 w 238098"/>
                  <a:gd name="connsiteY0" fmla="*/ 850077 h 850077"/>
                  <a:gd name="connsiteX1" fmla="*/ 119049 w 238098"/>
                  <a:gd name="connsiteY1" fmla="*/ 850077 h 850077"/>
                  <a:gd name="connsiteX2" fmla="*/ 0 w 238098"/>
                  <a:gd name="connsiteY2" fmla="*/ 731028 h 850077"/>
                  <a:gd name="connsiteX3" fmla="*/ 0 w 238098"/>
                  <a:gd name="connsiteY3" fmla="*/ 0 h 850077"/>
                  <a:gd name="connsiteX4" fmla="*/ 238098 w 238098"/>
                  <a:gd name="connsiteY4" fmla="*/ 0 h 850077"/>
                  <a:gd name="connsiteX5" fmla="*/ 238098 w 238098"/>
                  <a:gd name="connsiteY5" fmla="*/ 731028 h 850077"/>
                  <a:gd name="connsiteX6" fmla="*/ 119049 w 238098"/>
                  <a:gd name="connsiteY6" fmla="*/ 850077 h 850077"/>
                  <a:gd name="connsiteX7" fmla="*/ 119049 w 238098"/>
                  <a:gd name="connsiteY7"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98" h="850077">
                    <a:moveTo>
                      <a:pt x="119049" y="850077"/>
                    </a:moveTo>
                    <a:lnTo>
                      <a:pt x="119049" y="850077"/>
                    </a:lnTo>
                    <a:cubicBezTo>
                      <a:pt x="53363" y="850077"/>
                      <a:pt x="0" y="796714"/>
                      <a:pt x="0" y="731028"/>
                    </a:cubicBezTo>
                    <a:lnTo>
                      <a:pt x="0" y="0"/>
                    </a:lnTo>
                    <a:lnTo>
                      <a:pt x="238098" y="0"/>
                    </a:lnTo>
                    <a:lnTo>
                      <a:pt x="238098" y="731028"/>
                    </a:lnTo>
                    <a:cubicBezTo>
                      <a:pt x="238098" y="796714"/>
                      <a:pt x="184735" y="850077"/>
                      <a:pt x="119049" y="850077"/>
                    </a:cubicBezTo>
                    <a:lnTo>
                      <a:pt x="119049" y="850077"/>
                    </a:lnTo>
                    <a:close/>
                  </a:path>
                </a:pathLst>
              </a:custGeom>
              <a:solidFill>
                <a:srgbClr val="FFFFFF"/>
              </a:solidFill>
              <a:ln w="45170"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F13A3F9A-62E5-1DFA-FF8C-49910518207F}"/>
                  </a:ext>
                </a:extLst>
              </p:cNvPr>
              <p:cNvSpPr/>
              <p:nvPr/>
            </p:nvSpPr>
            <p:spPr>
              <a:xfrm>
                <a:off x="1363347" y="3366592"/>
                <a:ext cx="237985" cy="850077"/>
              </a:xfrm>
              <a:custGeom>
                <a:avLst/>
                <a:gdLst>
                  <a:gd name="connsiteX0" fmla="*/ 119049 w 237985"/>
                  <a:gd name="connsiteY0" fmla="*/ 850077 h 850077"/>
                  <a:gd name="connsiteX1" fmla="*/ 119049 w 237985"/>
                  <a:gd name="connsiteY1" fmla="*/ 850077 h 850077"/>
                  <a:gd name="connsiteX2" fmla="*/ 0 w 237985"/>
                  <a:gd name="connsiteY2" fmla="*/ 731028 h 850077"/>
                  <a:gd name="connsiteX3" fmla="*/ 0 w 237985"/>
                  <a:gd name="connsiteY3" fmla="*/ 0 h 850077"/>
                  <a:gd name="connsiteX4" fmla="*/ 237985 w 237985"/>
                  <a:gd name="connsiteY4" fmla="*/ 0 h 850077"/>
                  <a:gd name="connsiteX5" fmla="*/ 237985 w 237985"/>
                  <a:gd name="connsiteY5" fmla="*/ 731028 h 850077"/>
                  <a:gd name="connsiteX6" fmla="*/ 118936 w 237985"/>
                  <a:gd name="connsiteY6"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077">
                    <a:moveTo>
                      <a:pt x="119049" y="850077"/>
                    </a:moveTo>
                    <a:lnTo>
                      <a:pt x="119049" y="850077"/>
                    </a:lnTo>
                    <a:cubicBezTo>
                      <a:pt x="53363" y="850077"/>
                      <a:pt x="0" y="796714"/>
                      <a:pt x="0" y="731028"/>
                    </a:cubicBezTo>
                    <a:lnTo>
                      <a:pt x="0" y="0"/>
                    </a:lnTo>
                    <a:lnTo>
                      <a:pt x="237985" y="0"/>
                    </a:lnTo>
                    <a:lnTo>
                      <a:pt x="237985" y="731028"/>
                    </a:lnTo>
                    <a:cubicBezTo>
                      <a:pt x="237985" y="796714"/>
                      <a:pt x="184735" y="850077"/>
                      <a:pt x="118936" y="850077"/>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D340AFCE-C4F0-18AB-F0ED-4F0336640E0A}"/>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noFill/>
              <a:ln w="45170"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55DE8F0B-BE97-0EA2-B746-F3E5D87166D9}"/>
                  </a:ext>
                </a:extLst>
              </p:cNvPr>
              <p:cNvSpPr/>
              <p:nvPr/>
            </p:nvSpPr>
            <p:spPr>
              <a:xfrm>
                <a:off x="2485552"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5A6992AD-7E30-CE2D-A6B8-D7A0CD594497}"/>
                  </a:ext>
                </a:extLst>
              </p:cNvPr>
              <p:cNvSpPr/>
              <p:nvPr/>
            </p:nvSpPr>
            <p:spPr>
              <a:xfrm>
                <a:off x="1601445"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159A9EB2-DA69-2124-1DE2-D6D4E57A1AF0}"/>
                  </a:ext>
                </a:extLst>
              </p:cNvPr>
              <p:cNvSpPr/>
              <p:nvPr/>
            </p:nvSpPr>
            <p:spPr>
              <a:xfrm>
                <a:off x="1839657" y="2429574"/>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328 h 447214"/>
                  <a:gd name="connsiteX3" fmla="*/ 351608 w 407910"/>
                  <a:gd name="connsiteY3" fmla="*/ 0 h 447214"/>
                  <a:gd name="connsiteX4" fmla="*/ 57207 w 407910"/>
                  <a:gd name="connsiteY4" fmla="*/ 0 h 447214"/>
                  <a:gd name="connsiteX5" fmla="*/ 57207 w 407910"/>
                  <a:gd name="connsiteY5" fmla="*/ 193215 h 447214"/>
                  <a:gd name="connsiteX6" fmla="*/ 12662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495" y="220801"/>
                      <a:pt x="351608" y="193328"/>
                    </a:cubicBezTo>
                    <a:lnTo>
                      <a:pt x="351608" y="0"/>
                    </a:lnTo>
                    <a:lnTo>
                      <a:pt x="57207" y="0"/>
                    </a:lnTo>
                    <a:lnTo>
                      <a:pt x="57207" y="193215"/>
                    </a:lnTo>
                    <a:cubicBezTo>
                      <a:pt x="57207" y="220688"/>
                      <a:pt x="39118" y="244882"/>
                      <a:pt x="12662" y="252570"/>
                    </a:cubicBezTo>
                    <a:cubicBezTo>
                      <a:pt x="8479" y="253813"/>
                      <a:pt x="4183" y="255057"/>
                      <a:pt x="0" y="256414"/>
                    </a:cubicBezTo>
                    <a:lnTo>
                      <a:pt x="0" y="257092"/>
                    </a:lnTo>
                    <a:cubicBezTo>
                      <a:pt x="7914" y="369810"/>
                      <a:pt x="105708"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1997F5DD-0C5C-60ED-0AF6-07C38BA78334}"/>
                  </a:ext>
                </a:extLst>
              </p:cNvPr>
              <p:cNvSpPr/>
              <p:nvPr/>
            </p:nvSpPr>
            <p:spPr>
              <a:xfrm>
                <a:off x="1534742" y="5032829"/>
                <a:ext cx="406212" cy="204068"/>
              </a:xfrm>
              <a:custGeom>
                <a:avLst/>
                <a:gdLst>
                  <a:gd name="connsiteX0" fmla="*/ 68513 w 406212"/>
                  <a:gd name="connsiteY0" fmla="*/ 203955 h 204068"/>
                  <a:gd name="connsiteX1" fmla="*/ 0 w 406212"/>
                  <a:gd name="connsiteY1" fmla="*/ 136912 h 204068"/>
                  <a:gd name="connsiteX2" fmla="*/ 7462 w 406212"/>
                  <a:gd name="connsiteY2" fmla="*/ 105369 h 204068"/>
                  <a:gd name="connsiteX3" fmla="*/ 186092 w 406212"/>
                  <a:gd name="connsiteY3" fmla="*/ 0 h 204068"/>
                  <a:gd name="connsiteX4" fmla="*/ 220122 w 406212"/>
                  <a:gd name="connsiteY4" fmla="*/ 0 h 204068"/>
                  <a:gd name="connsiteX5" fmla="*/ 398753 w 406212"/>
                  <a:gd name="connsiteY5" fmla="*/ 105369 h 204068"/>
                  <a:gd name="connsiteX6" fmla="*/ 369245 w 406212"/>
                  <a:gd name="connsiteY6" fmla="*/ 196607 h 204068"/>
                  <a:gd name="connsiteX7" fmla="*/ 337815 w 406212"/>
                  <a:gd name="connsiteY7" fmla="*/ 204068 h 204068"/>
                  <a:gd name="connsiteX8" fmla="*/ 68626 w 406212"/>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68">
                    <a:moveTo>
                      <a:pt x="68513" y="203955"/>
                    </a:moveTo>
                    <a:cubicBezTo>
                      <a:pt x="31091" y="204294"/>
                      <a:pt x="452" y="174334"/>
                      <a:pt x="0" y="136912"/>
                    </a:cubicBezTo>
                    <a:cubicBezTo>
                      <a:pt x="0" y="125946"/>
                      <a:pt x="2487" y="115093"/>
                      <a:pt x="7462" y="105369"/>
                    </a:cubicBezTo>
                    <a:cubicBezTo>
                      <a:pt x="43301" y="40362"/>
                      <a:pt x="111814" y="0"/>
                      <a:pt x="186092" y="0"/>
                    </a:cubicBezTo>
                    <a:lnTo>
                      <a:pt x="220122" y="0"/>
                    </a:lnTo>
                    <a:cubicBezTo>
                      <a:pt x="294401" y="0"/>
                      <a:pt x="362800" y="40362"/>
                      <a:pt x="398753" y="105369"/>
                    </a:cubicBezTo>
                    <a:cubicBezTo>
                      <a:pt x="415824" y="138721"/>
                      <a:pt x="402597" y="179535"/>
                      <a:pt x="369245" y="196607"/>
                    </a:cubicBezTo>
                    <a:cubicBezTo>
                      <a:pt x="359522" y="201581"/>
                      <a:pt x="348781" y="204068"/>
                      <a:pt x="337815" y="204068"/>
                    </a:cubicBezTo>
                    <a:lnTo>
                      <a:pt x="68626"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3" name="Vrije vorm: vorm 72">
                <a:extLst>
                  <a:ext uri="{FF2B5EF4-FFF2-40B4-BE49-F238E27FC236}">
                    <a16:creationId xmlns:a16="http://schemas.microsoft.com/office/drawing/2014/main" id="{F406CD3D-1867-CB5B-E010-EC642C150786}"/>
                  </a:ext>
                </a:extLst>
              </p:cNvPr>
              <p:cNvSpPr/>
              <p:nvPr/>
            </p:nvSpPr>
            <p:spPr>
              <a:xfrm>
                <a:off x="2145925" y="5032829"/>
                <a:ext cx="406215" cy="204068"/>
              </a:xfrm>
              <a:custGeom>
                <a:avLst/>
                <a:gdLst>
                  <a:gd name="connsiteX0" fmla="*/ 68516 w 406215"/>
                  <a:gd name="connsiteY0" fmla="*/ 203955 h 204068"/>
                  <a:gd name="connsiteX1" fmla="*/ 4 w 406215"/>
                  <a:gd name="connsiteY1" fmla="*/ 136912 h 204068"/>
                  <a:gd name="connsiteX2" fmla="*/ 7465 w 406215"/>
                  <a:gd name="connsiteY2" fmla="*/ 105369 h 204068"/>
                  <a:gd name="connsiteX3" fmla="*/ 186096 w 406215"/>
                  <a:gd name="connsiteY3" fmla="*/ 0 h 204068"/>
                  <a:gd name="connsiteX4" fmla="*/ 220126 w 406215"/>
                  <a:gd name="connsiteY4" fmla="*/ 0 h 204068"/>
                  <a:gd name="connsiteX5" fmla="*/ 398756 w 406215"/>
                  <a:gd name="connsiteY5" fmla="*/ 105369 h 204068"/>
                  <a:gd name="connsiteX6" fmla="*/ 369248 w 406215"/>
                  <a:gd name="connsiteY6" fmla="*/ 196607 h 204068"/>
                  <a:gd name="connsiteX7" fmla="*/ 337932 w 406215"/>
                  <a:gd name="connsiteY7" fmla="*/ 204068 h 204068"/>
                  <a:gd name="connsiteX8" fmla="*/ 68629 w 406215"/>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5" h="204068">
                    <a:moveTo>
                      <a:pt x="68516" y="203955"/>
                    </a:moveTo>
                    <a:cubicBezTo>
                      <a:pt x="31094" y="204408"/>
                      <a:pt x="343" y="174334"/>
                      <a:pt x="4" y="136912"/>
                    </a:cubicBezTo>
                    <a:cubicBezTo>
                      <a:pt x="-109" y="125946"/>
                      <a:pt x="2378" y="115093"/>
                      <a:pt x="7465" y="105369"/>
                    </a:cubicBezTo>
                    <a:cubicBezTo>
                      <a:pt x="43418" y="40362"/>
                      <a:pt x="111817" y="0"/>
                      <a:pt x="186096" y="0"/>
                    </a:cubicBezTo>
                    <a:lnTo>
                      <a:pt x="220126" y="0"/>
                    </a:lnTo>
                    <a:cubicBezTo>
                      <a:pt x="294405" y="0"/>
                      <a:pt x="362804" y="40362"/>
                      <a:pt x="398756" y="105369"/>
                    </a:cubicBezTo>
                    <a:cubicBezTo>
                      <a:pt x="415828" y="138721"/>
                      <a:pt x="402600" y="179535"/>
                      <a:pt x="369248" y="196607"/>
                    </a:cubicBezTo>
                    <a:cubicBezTo>
                      <a:pt x="359525" y="201581"/>
                      <a:pt x="348785" y="204068"/>
                      <a:pt x="337932" y="204068"/>
                    </a:cubicBezTo>
                    <a:lnTo>
                      <a:pt x="6862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4" name="Vrije vorm: vorm 73">
                <a:extLst>
                  <a:ext uri="{FF2B5EF4-FFF2-40B4-BE49-F238E27FC236}">
                    <a16:creationId xmlns:a16="http://schemas.microsoft.com/office/drawing/2014/main" id="{393B2E38-E87E-98C2-8688-7ADC3FE14B33}"/>
                  </a:ext>
                </a:extLst>
              </p:cNvPr>
              <p:cNvSpPr/>
              <p:nvPr/>
            </p:nvSpPr>
            <p:spPr>
              <a:xfrm>
                <a:off x="1600654" y="1813864"/>
                <a:ext cx="815820" cy="777494"/>
              </a:xfrm>
              <a:custGeom>
                <a:avLst/>
                <a:gdLst>
                  <a:gd name="connsiteX0" fmla="*/ 470770 w 815820"/>
                  <a:gd name="connsiteY0" fmla="*/ 0 h 777494"/>
                  <a:gd name="connsiteX1" fmla="*/ 815821 w 815820"/>
                  <a:gd name="connsiteY1" fmla="*/ 323909 h 777494"/>
                  <a:gd name="connsiteX2" fmla="*/ 409380 w 815820"/>
                  <a:gd name="connsiteY2" fmla="*/ 777495 h 777494"/>
                  <a:gd name="connsiteX3" fmla="*/ 0 w 815820"/>
                  <a:gd name="connsiteY3" fmla="*/ 368114 h 777494"/>
                  <a:gd name="connsiteX4" fmla="*/ 0 w 815820"/>
                  <a:gd name="connsiteY4" fmla="*/ 368114 h 777494"/>
                  <a:gd name="connsiteX5" fmla="*/ 0 w 815820"/>
                  <a:gd name="connsiteY5" fmla="*/ 204634 h 777494"/>
                  <a:gd name="connsiteX6" fmla="*/ 6896 w 815820"/>
                  <a:gd name="connsiteY6" fmla="*/ 130242 h 777494"/>
                  <a:gd name="connsiteX7" fmla="*/ 470770 w 815820"/>
                  <a:gd name="connsiteY7" fmla="*/ 0 h 777494"/>
                  <a:gd name="connsiteX8" fmla="*/ 470770 w 815820"/>
                  <a:gd name="connsiteY8" fmla="*/ 0 h 77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20" h="777494">
                    <a:moveTo>
                      <a:pt x="470770" y="0"/>
                    </a:moveTo>
                    <a:cubicBezTo>
                      <a:pt x="470770" y="180779"/>
                      <a:pt x="743577" y="323909"/>
                      <a:pt x="815821" y="323909"/>
                    </a:cubicBezTo>
                    <a:cubicBezTo>
                      <a:pt x="791400" y="667264"/>
                      <a:pt x="605873" y="777495"/>
                      <a:pt x="409380" y="777495"/>
                    </a:cubicBezTo>
                    <a:cubicBezTo>
                      <a:pt x="183266" y="777495"/>
                      <a:pt x="0" y="594229"/>
                      <a:pt x="0" y="368114"/>
                    </a:cubicBezTo>
                    <a:lnTo>
                      <a:pt x="0" y="368114"/>
                    </a:lnTo>
                    <a:lnTo>
                      <a:pt x="0" y="204634"/>
                    </a:lnTo>
                    <a:cubicBezTo>
                      <a:pt x="0" y="179648"/>
                      <a:pt x="2261" y="154775"/>
                      <a:pt x="6896" y="130242"/>
                    </a:cubicBezTo>
                    <a:cubicBezTo>
                      <a:pt x="172864" y="201016"/>
                      <a:pt x="365853" y="146861"/>
                      <a:pt x="470770" y="0"/>
                    </a:cubicBezTo>
                    <a:lnTo>
                      <a:pt x="470770" y="0"/>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2F76B59A-3B11-097F-2A12-DE4D53C03A5D}"/>
                  </a:ext>
                </a:extLst>
              </p:cNvPr>
              <p:cNvSpPr/>
              <p:nvPr/>
            </p:nvSpPr>
            <p:spPr>
              <a:xfrm>
                <a:off x="203049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51102 w 102203"/>
                  <a:gd name="connsiteY4" fmla="*/ 0 h 102203"/>
                  <a:gd name="connsiteX5" fmla="*/ 0 w 102203"/>
                  <a:gd name="connsiteY5" fmla="*/ 51102 h 10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lnTo>
                      <a:pt x="51102" y="0"/>
                    </a:lnTo>
                    <a:cubicBezTo>
                      <a:pt x="22838"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6" name="Vrije vorm: vorm 75">
                <a:extLst>
                  <a:ext uri="{FF2B5EF4-FFF2-40B4-BE49-F238E27FC236}">
                    <a16:creationId xmlns:a16="http://schemas.microsoft.com/office/drawing/2014/main" id="{4EF395C8-42DD-78CA-ECD6-B18DC3CB9480}"/>
                  </a:ext>
                </a:extLst>
              </p:cNvPr>
              <p:cNvSpPr/>
              <p:nvPr/>
            </p:nvSpPr>
            <p:spPr>
              <a:xfrm>
                <a:off x="172354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7" name="Vrije vorm: vorm 76">
                <a:extLst>
                  <a:ext uri="{FF2B5EF4-FFF2-40B4-BE49-F238E27FC236}">
                    <a16:creationId xmlns:a16="http://schemas.microsoft.com/office/drawing/2014/main" id="{1DDE2169-3BEA-B65D-53D3-74E2FF949F61}"/>
                  </a:ext>
                </a:extLst>
              </p:cNvPr>
              <p:cNvSpPr/>
              <p:nvPr/>
            </p:nvSpPr>
            <p:spPr>
              <a:xfrm>
                <a:off x="2112351" y="2233306"/>
                <a:ext cx="81966" cy="81966"/>
              </a:xfrm>
              <a:custGeom>
                <a:avLst/>
                <a:gdLst>
                  <a:gd name="connsiteX0" fmla="*/ 0 w 81966"/>
                  <a:gd name="connsiteY0" fmla="*/ 40927 h 81966"/>
                  <a:gd name="connsiteX1" fmla="*/ 40927 w 81966"/>
                  <a:gd name="connsiteY1" fmla="*/ 81966 h 81966"/>
                  <a:gd name="connsiteX2" fmla="*/ 81966 w 81966"/>
                  <a:gd name="connsiteY2" fmla="*/ 41040 h 81966"/>
                  <a:gd name="connsiteX3" fmla="*/ 41040 w 81966"/>
                  <a:gd name="connsiteY3" fmla="*/ 0 h 81966"/>
                  <a:gd name="connsiteX4" fmla="*/ 41040 w 81966"/>
                  <a:gd name="connsiteY4" fmla="*/ 0 h 81966"/>
                  <a:gd name="connsiteX5" fmla="*/ 113 w 81966"/>
                  <a:gd name="connsiteY5" fmla="*/ 40927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66" h="81966">
                    <a:moveTo>
                      <a:pt x="0" y="40927"/>
                    </a:moveTo>
                    <a:cubicBezTo>
                      <a:pt x="0" y="63538"/>
                      <a:pt x="18315" y="81853"/>
                      <a:pt x="40927" y="81966"/>
                    </a:cubicBezTo>
                    <a:cubicBezTo>
                      <a:pt x="63538" y="81966"/>
                      <a:pt x="81853" y="63651"/>
                      <a:pt x="81966" y="41040"/>
                    </a:cubicBezTo>
                    <a:cubicBezTo>
                      <a:pt x="81966" y="18428"/>
                      <a:pt x="63651" y="113"/>
                      <a:pt x="41040" y="0"/>
                    </a:cubicBezTo>
                    <a:lnTo>
                      <a:pt x="41040" y="0"/>
                    </a:lnTo>
                    <a:cubicBezTo>
                      <a:pt x="18428" y="0"/>
                      <a:pt x="113" y="18315"/>
                      <a:pt x="113" y="40927"/>
                    </a:cubicBezTo>
                    <a:close/>
                  </a:path>
                </a:pathLst>
              </a:custGeom>
              <a:solidFill>
                <a:srgbClr val="89B1E6"/>
              </a:solidFill>
              <a:ln w="11293" cap="flat">
                <a:noFill/>
                <a:prstDash val="solid"/>
                <a:miter/>
              </a:ln>
            </p:spPr>
            <p:txBody>
              <a:bodyPr rtlCol="0" anchor="ctr"/>
              <a:lstStyle/>
              <a:p>
                <a:endParaRPr lang="nl-NL"/>
              </a:p>
            </p:txBody>
          </p:sp>
          <p:sp>
            <p:nvSpPr>
              <p:cNvPr id="78" name="Vrije vorm: vorm 77">
                <a:extLst>
                  <a:ext uri="{FF2B5EF4-FFF2-40B4-BE49-F238E27FC236}">
                    <a16:creationId xmlns:a16="http://schemas.microsoft.com/office/drawing/2014/main" id="{755E0AEE-FEA7-15A9-62AF-A14BA4143077}"/>
                  </a:ext>
                </a:extLst>
              </p:cNvPr>
              <p:cNvSpPr/>
              <p:nvPr/>
            </p:nvSpPr>
            <p:spPr>
              <a:xfrm>
                <a:off x="1846327" y="2390880"/>
                <a:ext cx="163706" cy="30892"/>
              </a:xfrm>
              <a:custGeom>
                <a:avLst/>
                <a:gdLst>
                  <a:gd name="connsiteX0" fmla="*/ 163707 w 163706"/>
                  <a:gd name="connsiteY0" fmla="*/ 30893 h 30892"/>
                  <a:gd name="connsiteX1" fmla="*/ 19220 w 163706"/>
                  <a:gd name="connsiteY1" fmla="*/ 17326 h 30892"/>
                  <a:gd name="connsiteX2" fmla="*/ 0 w 163706"/>
                  <a:gd name="connsiteY2" fmla="*/ 30893 h 30892"/>
                </a:gdLst>
                <a:ahLst/>
                <a:cxnLst>
                  <a:cxn ang="0">
                    <a:pos x="connsiteX0" y="connsiteY0"/>
                  </a:cxn>
                  <a:cxn ang="0">
                    <a:pos x="connsiteX1" y="connsiteY1"/>
                  </a:cxn>
                  <a:cxn ang="0">
                    <a:pos x="connsiteX2" y="connsiteY2"/>
                  </a:cxn>
                </a:cxnLst>
                <a:rect l="l" t="t" r="r" b="b"/>
                <a:pathLst>
                  <a:path w="163706" h="30892">
                    <a:moveTo>
                      <a:pt x="163707" y="30893"/>
                    </a:moveTo>
                    <a:cubicBezTo>
                      <a:pt x="123685" y="-4607"/>
                      <a:pt x="65234" y="-10034"/>
                      <a:pt x="19220" y="17326"/>
                    </a:cubicBezTo>
                    <a:cubicBezTo>
                      <a:pt x="12436" y="21283"/>
                      <a:pt x="5992" y="25805"/>
                      <a:pt x="0" y="30893"/>
                    </a:cubicBezTo>
                  </a:path>
                </a:pathLst>
              </a:custGeom>
              <a:noFill/>
              <a:ln w="45170" cap="rnd">
                <a:solidFill>
                  <a:srgbClr val="FA0F0E"/>
                </a:solidFill>
                <a:prstDash val="solid"/>
                <a:round/>
              </a:ln>
            </p:spPr>
            <p:txBody>
              <a:bodyPr rtlCol="0" anchor="ctr"/>
              <a:lstStyle/>
              <a:p>
                <a:endParaRPr lang="nl-NL"/>
              </a:p>
            </p:txBody>
          </p:sp>
        </p:grpSp>
        <p:grpSp>
          <p:nvGrpSpPr>
            <p:cNvPr id="40" name="Graphic 5">
              <a:extLst>
                <a:ext uri="{FF2B5EF4-FFF2-40B4-BE49-F238E27FC236}">
                  <a16:creationId xmlns:a16="http://schemas.microsoft.com/office/drawing/2014/main" id="{FE8FD8AA-418C-C3FF-6BBA-8E541461ACB5}"/>
                </a:ext>
              </a:extLst>
            </p:cNvPr>
            <p:cNvGrpSpPr/>
            <p:nvPr/>
          </p:nvGrpSpPr>
          <p:grpSpPr>
            <a:xfrm flipH="1">
              <a:off x="1297549" y="1527151"/>
              <a:ext cx="1496198" cy="3845980"/>
              <a:chOff x="3087017" y="1527151"/>
              <a:chExt cx="1496198" cy="3845980"/>
            </a:xfrm>
          </p:grpSpPr>
          <p:sp>
            <p:nvSpPr>
              <p:cNvPr id="41" name="Vrije vorm: vorm 40">
                <a:extLst>
                  <a:ext uri="{FF2B5EF4-FFF2-40B4-BE49-F238E27FC236}">
                    <a16:creationId xmlns:a16="http://schemas.microsoft.com/office/drawing/2014/main" id="{081CD2C6-98D3-4043-ED94-5AA3434193B0}"/>
                  </a:ext>
                </a:extLst>
              </p:cNvPr>
              <p:cNvSpPr/>
              <p:nvPr/>
            </p:nvSpPr>
            <p:spPr>
              <a:xfrm>
                <a:off x="3087017" y="5169063"/>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5101" y="0"/>
                      <a:pt x="113"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42" name="Vrije vorm: vorm 41">
                <a:extLst>
                  <a:ext uri="{FF2B5EF4-FFF2-40B4-BE49-F238E27FC236}">
                    <a16:creationId xmlns:a16="http://schemas.microsoft.com/office/drawing/2014/main" id="{B06BD543-461C-AC1D-FEFD-C5483ADC6F2F}"/>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solidFill>
                <a:srgbClr val="FFFFFF"/>
              </a:solidFill>
              <a:ln w="11293" cap="flat">
                <a:noFill/>
                <a:prstDash val="solid"/>
                <a:miter/>
              </a:ln>
            </p:spPr>
            <p:txBody>
              <a:bodyPr rtlCol="0" anchor="ctr"/>
              <a:lstStyle/>
              <a:p>
                <a:endParaRPr lang="nl-NL"/>
              </a:p>
            </p:txBody>
          </p:sp>
          <p:sp>
            <p:nvSpPr>
              <p:cNvPr id="43" name="Vrije vorm: vorm 42">
                <a:extLst>
                  <a:ext uri="{FF2B5EF4-FFF2-40B4-BE49-F238E27FC236}">
                    <a16:creationId xmlns:a16="http://schemas.microsoft.com/office/drawing/2014/main" id="{D268A813-740B-BB1B-90CC-A21144962906}"/>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solidFill>
                <a:srgbClr val="F9DBEA"/>
              </a:solidFill>
              <a:ln w="45170" cap="rnd">
                <a:solidFill>
                  <a:srgbClr val="FA0F0E"/>
                </a:solidFill>
                <a:prstDash val="solid"/>
                <a:round/>
              </a:ln>
            </p:spPr>
            <p:txBody>
              <a:bodyPr rtlCol="0" anchor="ctr"/>
              <a:lstStyle/>
              <a:p>
                <a:endParaRPr lang="nl-NL"/>
              </a:p>
            </p:txBody>
          </p:sp>
          <p:sp>
            <p:nvSpPr>
              <p:cNvPr id="44" name="Vrije vorm: vorm 43">
                <a:extLst>
                  <a:ext uri="{FF2B5EF4-FFF2-40B4-BE49-F238E27FC236}">
                    <a16:creationId xmlns:a16="http://schemas.microsoft.com/office/drawing/2014/main" id="{6E5966B4-993F-EF97-0348-8ACF18DAEE65}"/>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noFill/>
              <a:ln w="45170" cap="rnd">
                <a:solidFill>
                  <a:srgbClr val="FA0F0E"/>
                </a:solidFill>
                <a:prstDash val="solid"/>
                <a:round/>
              </a:ln>
            </p:spPr>
            <p:txBody>
              <a:bodyPr rtlCol="0" anchor="ctr"/>
              <a:lstStyle/>
              <a:p>
                <a:endParaRPr lang="nl-NL"/>
              </a:p>
            </p:txBody>
          </p:sp>
          <p:sp>
            <p:nvSpPr>
              <p:cNvPr id="45" name="Vrije vorm: vorm 44">
                <a:extLst>
                  <a:ext uri="{FF2B5EF4-FFF2-40B4-BE49-F238E27FC236}">
                    <a16:creationId xmlns:a16="http://schemas.microsoft.com/office/drawing/2014/main" id="{AEAB1F30-724E-4E50-435B-61E53A83B2AB}"/>
                  </a:ext>
                </a:extLst>
              </p:cNvPr>
              <p:cNvSpPr/>
              <p:nvPr/>
            </p:nvSpPr>
            <p:spPr>
              <a:xfrm>
                <a:off x="4277170" y="3366931"/>
                <a:ext cx="237985" cy="850190"/>
              </a:xfrm>
              <a:custGeom>
                <a:avLst/>
                <a:gdLst>
                  <a:gd name="connsiteX0" fmla="*/ 119049 w 237985"/>
                  <a:gd name="connsiteY0" fmla="*/ 850190 h 850190"/>
                  <a:gd name="connsiteX1" fmla="*/ 119049 w 237985"/>
                  <a:gd name="connsiteY1" fmla="*/ 850190 h 850190"/>
                  <a:gd name="connsiteX2" fmla="*/ 0 w 237985"/>
                  <a:gd name="connsiteY2" fmla="*/ 731141 h 850190"/>
                  <a:gd name="connsiteX3" fmla="*/ 0 w 237985"/>
                  <a:gd name="connsiteY3" fmla="*/ 0 h 850190"/>
                  <a:gd name="connsiteX4" fmla="*/ 237986 w 237985"/>
                  <a:gd name="connsiteY4" fmla="*/ 0 h 850190"/>
                  <a:gd name="connsiteX5" fmla="*/ 237986 w 237985"/>
                  <a:gd name="connsiteY5" fmla="*/ 731141 h 850190"/>
                  <a:gd name="connsiteX6" fmla="*/ 118936 w 237985"/>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190">
                    <a:moveTo>
                      <a:pt x="119049" y="850190"/>
                    </a:moveTo>
                    <a:lnTo>
                      <a:pt x="119049" y="850190"/>
                    </a:lnTo>
                    <a:cubicBezTo>
                      <a:pt x="53363" y="850190"/>
                      <a:pt x="0" y="796940"/>
                      <a:pt x="0" y="731141"/>
                    </a:cubicBezTo>
                    <a:lnTo>
                      <a:pt x="0" y="0"/>
                    </a:lnTo>
                    <a:lnTo>
                      <a:pt x="237986" y="0"/>
                    </a:lnTo>
                    <a:lnTo>
                      <a:pt x="237986" y="731141"/>
                    </a:lnTo>
                    <a:cubicBezTo>
                      <a:pt x="237986" y="796827"/>
                      <a:pt x="184735" y="850190"/>
                      <a:pt x="118936"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1B82DABD-3DB6-5899-543A-B0BF7AF064D0}"/>
                  </a:ext>
                </a:extLst>
              </p:cNvPr>
              <p:cNvSpPr/>
              <p:nvPr/>
            </p:nvSpPr>
            <p:spPr>
              <a:xfrm>
                <a:off x="3155077" y="3366931"/>
                <a:ext cx="238098" cy="850190"/>
              </a:xfrm>
              <a:custGeom>
                <a:avLst/>
                <a:gdLst>
                  <a:gd name="connsiteX0" fmla="*/ 119049 w 238098"/>
                  <a:gd name="connsiteY0" fmla="*/ 850190 h 850190"/>
                  <a:gd name="connsiteX1" fmla="*/ 119049 w 238098"/>
                  <a:gd name="connsiteY1" fmla="*/ 850190 h 850190"/>
                  <a:gd name="connsiteX2" fmla="*/ 0 w 238098"/>
                  <a:gd name="connsiteY2" fmla="*/ 731141 h 850190"/>
                  <a:gd name="connsiteX3" fmla="*/ 0 w 238098"/>
                  <a:gd name="connsiteY3" fmla="*/ 0 h 850190"/>
                  <a:gd name="connsiteX4" fmla="*/ 238098 w 238098"/>
                  <a:gd name="connsiteY4" fmla="*/ 0 h 850190"/>
                  <a:gd name="connsiteX5" fmla="*/ 238098 w 238098"/>
                  <a:gd name="connsiteY5" fmla="*/ 731141 h 850190"/>
                  <a:gd name="connsiteX6" fmla="*/ 119049 w 238098"/>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98" h="850190">
                    <a:moveTo>
                      <a:pt x="119049" y="850190"/>
                    </a:moveTo>
                    <a:lnTo>
                      <a:pt x="119049" y="850190"/>
                    </a:lnTo>
                    <a:cubicBezTo>
                      <a:pt x="53363" y="850190"/>
                      <a:pt x="0" y="796940"/>
                      <a:pt x="0" y="731141"/>
                    </a:cubicBezTo>
                    <a:lnTo>
                      <a:pt x="0" y="0"/>
                    </a:lnTo>
                    <a:lnTo>
                      <a:pt x="238098" y="0"/>
                    </a:lnTo>
                    <a:lnTo>
                      <a:pt x="238098" y="731141"/>
                    </a:lnTo>
                    <a:cubicBezTo>
                      <a:pt x="238098" y="796827"/>
                      <a:pt x="184848" y="850190"/>
                      <a:pt x="119049"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168A5D54-5384-04FB-2D77-550A4BC1B688}"/>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noFill/>
              <a:ln w="4517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8010B67F-1F05-E853-3517-793AE683C42C}"/>
                  </a:ext>
                </a:extLst>
              </p:cNvPr>
              <p:cNvSpPr/>
              <p:nvPr/>
            </p:nvSpPr>
            <p:spPr>
              <a:xfrm>
                <a:off x="4277170"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49" name="Vrije vorm: vorm 48">
                <a:extLst>
                  <a:ext uri="{FF2B5EF4-FFF2-40B4-BE49-F238E27FC236}">
                    <a16:creationId xmlns:a16="http://schemas.microsoft.com/office/drawing/2014/main" id="{0E9107A7-5D13-E1BF-6318-2F2287C6BE99}"/>
                  </a:ext>
                </a:extLst>
              </p:cNvPr>
              <p:cNvSpPr/>
              <p:nvPr/>
            </p:nvSpPr>
            <p:spPr>
              <a:xfrm>
                <a:off x="3393062"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50" name="Vrije vorm: vorm 49">
                <a:extLst>
                  <a:ext uri="{FF2B5EF4-FFF2-40B4-BE49-F238E27FC236}">
                    <a16:creationId xmlns:a16="http://schemas.microsoft.com/office/drawing/2014/main" id="{5E56BBB9-051C-80E1-5EC5-0C60C136686A}"/>
                  </a:ext>
                </a:extLst>
              </p:cNvPr>
              <p:cNvSpPr/>
              <p:nvPr/>
            </p:nvSpPr>
            <p:spPr>
              <a:xfrm>
                <a:off x="3631387" y="2429913"/>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441 h 447214"/>
                  <a:gd name="connsiteX3" fmla="*/ 351608 w 407910"/>
                  <a:gd name="connsiteY3" fmla="*/ 0 h 447214"/>
                  <a:gd name="connsiteX4" fmla="*/ 57207 w 407910"/>
                  <a:gd name="connsiteY4" fmla="*/ 0 h 447214"/>
                  <a:gd name="connsiteX5" fmla="*/ 57207 w 407910"/>
                  <a:gd name="connsiteY5" fmla="*/ 193215 h 447214"/>
                  <a:gd name="connsiteX6" fmla="*/ 12663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608" y="220914"/>
                      <a:pt x="351608" y="193441"/>
                    </a:cubicBezTo>
                    <a:lnTo>
                      <a:pt x="351608" y="0"/>
                    </a:lnTo>
                    <a:lnTo>
                      <a:pt x="57207" y="0"/>
                    </a:lnTo>
                    <a:lnTo>
                      <a:pt x="57207" y="193215"/>
                    </a:lnTo>
                    <a:cubicBezTo>
                      <a:pt x="57207" y="220688"/>
                      <a:pt x="39118" y="244882"/>
                      <a:pt x="12663" y="252570"/>
                    </a:cubicBezTo>
                    <a:lnTo>
                      <a:pt x="0" y="256414"/>
                    </a:lnTo>
                    <a:lnTo>
                      <a:pt x="0" y="257092"/>
                    </a:lnTo>
                    <a:cubicBezTo>
                      <a:pt x="7914" y="369810"/>
                      <a:pt x="105709"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1" name="Vrije vorm: vorm 50">
                <a:extLst>
                  <a:ext uri="{FF2B5EF4-FFF2-40B4-BE49-F238E27FC236}">
                    <a16:creationId xmlns:a16="http://schemas.microsoft.com/office/drawing/2014/main" id="{49C52F70-E02E-7442-67C6-FF98FF47B57D}"/>
                  </a:ext>
                </a:extLst>
              </p:cNvPr>
              <p:cNvSpPr/>
              <p:nvPr/>
            </p:nvSpPr>
            <p:spPr>
              <a:xfrm>
                <a:off x="3326698" y="5033168"/>
                <a:ext cx="406212" cy="204071"/>
              </a:xfrm>
              <a:custGeom>
                <a:avLst/>
                <a:gdLst>
                  <a:gd name="connsiteX0" fmla="*/ 68060 w 406212"/>
                  <a:gd name="connsiteY0" fmla="*/ 203955 h 204071"/>
                  <a:gd name="connsiteX1" fmla="*/ 0 w 406212"/>
                  <a:gd name="connsiteY1" fmla="*/ 136460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287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060" y="203955"/>
                    </a:moveTo>
                    <a:cubicBezTo>
                      <a:pt x="30639" y="204068"/>
                      <a:pt x="113" y="173882"/>
                      <a:pt x="0" y="136460"/>
                    </a:cubicBezTo>
                    <a:cubicBezTo>
                      <a:pt x="0" y="125606"/>
                      <a:pt x="2487" y="114979"/>
                      <a:pt x="7462" y="105369"/>
                    </a:cubicBezTo>
                    <a:cubicBezTo>
                      <a:pt x="43414" y="40361"/>
                      <a:pt x="111814" y="0"/>
                      <a:pt x="186092" y="0"/>
                    </a:cubicBezTo>
                    <a:lnTo>
                      <a:pt x="220122" y="0"/>
                    </a:lnTo>
                    <a:cubicBezTo>
                      <a:pt x="294401" y="0"/>
                      <a:pt x="362914" y="40361"/>
                      <a:pt x="398753" y="105369"/>
                    </a:cubicBezTo>
                    <a:cubicBezTo>
                      <a:pt x="415824" y="138721"/>
                      <a:pt x="402597" y="179535"/>
                      <a:pt x="369245" y="196606"/>
                    </a:cubicBezTo>
                    <a:cubicBezTo>
                      <a:pt x="359522" y="201581"/>
                      <a:pt x="348668" y="204181"/>
                      <a:pt x="337815" y="204068"/>
                    </a:cubicBezTo>
                    <a:lnTo>
                      <a:pt x="68287"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7149C826-1837-7418-C61E-67FA279EAB05}"/>
                  </a:ext>
                </a:extLst>
              </p:cNvPr>
              <p:cNvSpPr/>
              <p:nvPr/>
            </p:nvSpPr>
            <p:spPr>
              <a:xfrm>
                <a:off x="3937998" y="5033168"/>
                <a:ext cx="406212" cy="204071"/>
              </a:xfrm>
              <a:custGeom>
                <a:avLst/>
                <a:gdLst>
                  <a:gd name="connsiteX0" fmla="*/ 68173 w 406212"/>
                  <a:gd name="connsiteY0" fmla="*/ 203955 h 204071"/>
                  <a:gd name="connsiteX1" fmla="*/ 0 w 406212"/>
                  <a:gd name="connsiteY1" fmla="*/ 136573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399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173" y="203955"/>
                    </a:moveTo>
                    <a:cubicBezTo>
                      <a:pt x="30752" y="204181"/>
                      <a:pt x="226" y="173995"/>
                      <a:pt x="0" y="136573"/>
                    </a:cubicBezTo>
                    <a:cubicBezTo>
                      <a:pt x="0" y="125720"/>
                      <a:pt x="2487" y="114979"/>
                      <a:pt x="7462" y="105369"/>
                    </a:cubicBezTo>
                    <a:cubicBezTo>
                      <a:pt x="43414" y="40361"/>
                      <a:pt x="111814" y="0"/>
                      <a:pt x="186092" y="0"/>
                    </a:cubicBezTo>
                    <a:lnTo>
                      <a:pt x="220122" y="0"/>
                    </a:lnTo>
                    <a:cubicBezTo>
                      <a:pt x="294401" y="0"/>
                      <a:pt x="362800" y="40361"/>
                      <a:pt x="398753" y="105369"/>
                    </a:cubicBezTo>
                    <a:cubicBezTo>
                      <a:pt x="415824" y="138721"/>
                      <a:pt x="402597" y="179535"/>
                      <a:pt x="369245" y="196606"/>
                    </a:cubicBezTo>
                    <a:cubicBezTo>
                      <a:pt x="359522" y="201581"/>
                      <a:pt x="348668" y="204181"/>
                      <a:pt x="337815" y="204068"/>
                    </a:cubicBezTo>
                    <a:lnTo>
                      <a:pt x="6839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EB0EE25F-495C-3A68-C02B-F19BF8DC4D93}"/>
                  </a:ext>
                </a:extLst>
              </p:cNvPr>
              <p:cNvSpPr/>
              <p:nvPr/>
            </p:nvSpPr>
            <p:spPr>
              <a:xfrm>
                <a:off x="3392383" y="1609118"/>
                <a:ext cx="900641" cy="982244"/>
              </a:xfrm>
              <a:custGeom>
                <a:avLst/>
                <a:gdLst>
                  <a:gd name="connsiteX0" fmla="*/ 408929 w 900641"/>
                  <a:gd name="connsiteY0" fmla="*/ 0 h 982244"/>
                  <a:gd name="connsiteX1" fmla="*/ 818309 w 900641"/>
                  <a:gd name="connsiteY1" fmla="*/ 409380 h 982244"/>
                  <a:gd name="connsiteX2" fmla="*/ 818309 w 900641"/>
                  <a:gd name="connsiteY2" fmla="*/ 491234 h 982244"/>
                  <a:gd name="connsiteX3" fmla="*/ 797846 w 900641"/>
                  <a:gd name="connsiteY3" fmla="*/ 695754 h 982244"/>
                  <a:gd name="connsiteX4" fmla="*/ 797507 w 900641"/>
                  <a:gd name="connsiteY4" fmla="*/ 695754 h 982244"/>
                  <a:gd name="connsiteX5" fmla="*/ 286375 w 900641"/>
                  <a:gd name="connsiteY5" fmla="*/ 963587 h 982244"/>
                  <a:gd name="connsiteX6" fmla="*/ 1 w 900641"/>
                  <a:gd name="connsiteY6" fmla="*/ 573087 h 982244"/>
                  <a:gd name="connsiteX7" fmla="*/ 1 w 900641"/>
                  <a:gd name="connsiteY7" fmla="*/ 408928 h 982244"/>
                  <a:gd name="connsiteX8" fmla="*/ 409042 w 900641"/>
                  <a:gd name="connsiteY8" fmla="*/ 0 h 98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641" h="982244">
                    <a:moveTo>
                      <a:pt x="408929" y="0"/>
                    </a:moveTo>
                    <a:cubicBezTo>
                      <a:pt x="635044" y="0"/>
                      <a:pt x="818309" y="183266"/>
                      <a:pt x="818309" y="409380"/>
                    </a:cubicBezTo>
                    <a:lnTo>
                      <a:pt x="818309" y="491234"/>
                    </a:lnTo>
                    <a:cubicBezTo>
                      <a:pt x="935097" y="491234"/>
                      <a:pt x="927070" y="695754"/>
                      <a:pt x="797846" y="695754"/>
                    </a:cubicBezTo>
                    <a:lnTo>
                      <a:pt x="797507" y="695754"/>
                    </a:lnTo>
                    <a:cubicBezTo>
                      <a:pt x="730351" y="910902"/>
                      <a:pt x="501410" y="1030743"/>
                      <a:pt x="286375" y="963587"/>
                    </a:cubicBezTo>
                    <a:cubicBezTo>
                      <a:pt x="115659" y="910224"/>
                      <a:pt x="-451" y="751944"/>
                      <a:pt x="1" y="573087"/>
                    </a:cubicBezTo>
                    <a:lnTo>
                      <a:pt x="1" y="408928"/>
                    </a:lnTo>
                    <a:cubicBezTo>
                      <a:pt x="227" y="183153"/>
                      <a:pt x="183267" y="226"/>
                      <a:pt x="409042" y="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FB208931-4B87-B0A1-35B2-F165FEE9F860}"/>
                  </a:ext>
                </a:extLst>
              </p:cNvPr>
              <p:cNvSpPr/>
              <p:nvPr/>
            </p:nvSpPr>
            <p:spPr>
              <a:xfrm>
                <a:off x="382177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5" name="Vrije vorm: vorm 54">
                <a:extLst>
                  <a:ext uri="{FF2B5EF4-FFF2-40B4-BE49-F238E27FC236}">
                    <a16:creationId xmlns:a16="http://schemas.microsoft.com/office/drawing/2014/main" id="{97B29949-0FBE-6A84-AFF0-C4C132117D73}"/>
                  </a:ext>
                </a:extLst>
              </p:cNvPr>
              <p:cNvSpPr/>
              <p:nvPr/>
            </p:nvSpPr>
            <p:spPr>
              <a:xfrm>
                <a:off x="351482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6" name="Vrije vorm: vorm 55">
                <a:extLst>
                  <a:ext uri="{FF2B5EF4-FFF2-40B4-BE49-F238E27FC236}">
                    <a16:creationId xmlns:a16="http://schemas.microsoft.com/office/drawing/2014/main" id="{7AD4DE0F-FCE5-D27F-ADDA-85F98AD91D7A}"/>
                  </a:ext>
                </a:extLst>
              </p:cNvPr>
              <p:cNvSpPr/>
              <p:nvPr/>
            </p:nvSpPr>
            <p:spPr>
              <a:xfrm>
                <a:off x="3924092" y="2233080"/>
                <a:ext cx="81853" cy="81853"/>
              </a:xfrm>
              <a:custGeom>
                <a:avLst/>
                <a:gdLst>
                  <a:gd name="connsiteX0" fmla="*/ 0 w 81853"/>
                  <a:gd name="connsiteY0" fmla="*/ 40927 h 81853"/>
                  <a:gd name="connsiteX1" fmla="*/ 40927 w 81853"/>
                  <a:gd name="connsiteY1" fmla="*/ 81853 h 81853"/>
                  <a:gd name="connsiteX2" fmla="*/ 81853 w 81853"/>
                  <a:gd name="connsiteY2" fmla="*/ 40927 h 81853"/>
                  <a:gd name="connsiteX3" fmla="*/ 40927 w 81853"/>
                  <a:gd name="connsiteY3" fmla="*/ 0 h 81853"/>
                  <a:gd name="connsiteX4" fmla="*/ 0 w 81853"/>
                  <a:gd name="connsiteY4" fmla="*/ 40927 h 81853"/>
                  <a:gd name="connsiteX5" fmla="*/ 0 w 81853"/>
                  <a:gd name="connsiteY5" fmla="*/ 40927 h 8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53" h="81853">
                    <a:moveTo>
                      <a:pt x="0" y="40927"/>
                    </a:moveTo>
                    <a:cubicBezTo>
                      <a:pt x="0" y="63538"/>
                      <a:pt x="18315" y="81853"/>
                      <a:pt x="40927" y="81853"/>
                    </a:cubicBezTo>
                    <a:cubicBezTo>
                      <a:pt x="63538" y="81853"/>
                      <a:pt x="81853" y="63538"/>
                      <a:pt x="81853" y="40927"/>
                    </a:cubicBezTo>
                    <a:cubicBezTo>
                      <a:pt x="81853" y="18315"/>
                      <a:pt x="63538" y="0"/>
                      <a:pt x="40927" y="0"/>
                    </a:cubicBezTo>
                    <a:cubicBezTo>
                      <a:pt x="18315" y="0"/>
                      <a:pt x="0" y="18315"/>
                      <a:pt x="0" y="40927"/>
                    </a:cubicBezTo>
                    <a:lnTo>
                      <a:pt x="0" y="40927"/>
                    </a:lnTo>
                    <a:close/>
                  </a:path>
                </a:pathLst>
              </a:custGeom>
              <a:solidFill>
                <a:srgbClr val="F9DBEA"/>
              </a:solidFill>
              <a:ln w="11293" cap="flat">
                <a:noFill/>
                <a:prstDash val="solid"/>
                <a:miter/>
              </a:ln>
            </p:spPr>
            <p:txBody>
              <a:bodyPr rtlCol="0" anchor="ctr"/>
              <a:lstStyle/>
              <a:p>
                <a:endParaRPr lang="nl-NL"/>
              </a:p>
            </p:txBody>
          </p:sp>
          <p:sp>
            <p:nvSpPr>
              <p:cNvPr id="57" name="Vrije vorm: vorm 56">
                <a:extLst>
                  <a:ext uri="{FF2B5EF4-FFF2-40B4-BE49-F238E27FC236}">
                    <a16:creationId xmlns:a16="http://schemas.microsoft.com/office/drawing/2014/main" id="{A92C9253-C897-DA05-612D-24C2D00CCFE0}"/>
                  </a:ext>
                </a:extLst>
              </p:cNvPr>
              <p:cNvSpPr/>
              <p:nvPr/>
            </p:nvSpPr>
            <p:spPr>
              <a:xfrm>
                <a:off x="3617368" y="2380394"/>
                <a:ext cx="204633" cy="11305"/>
              </a:xfrm>
              <a:custGeom>
                <a:avLst/>
                <a:gdLst>
                  <a:gd name="connsiteX0" fmla="*/ 0 w 204633"/>
                  <a:gd name="connsiteY0" fmla="*/ 0 h 11305"/>
                  <a:gd name="connsiteX1" fmla="*/ 204633 w 204633"/>
                  <a:gd name="connsiteY1" fmla="*/ 0 h 11305"/>
                </a:gdLst>
                <a:ahLst/>
                <a:cxnLst>
                  <a:cxn ang="0">
                    <a:pos x="connsiteX0" y="connsiteY0"/>
                  </a:cxn>
                  <a:cxn ang="0">
                    <a:pos x="connsiteX1" y="connsiteY1"/>
                  </a:cxn>
                </a:cxnLst>
                <a:rect l="l" t="t" r="r" b="b"/>
                <a:pathLst>
                  <a:path w="204633" h="11305">
                    <a:moveTo>
                      <a:pt x="0" y="0"/>
                    </a:moveTo>
                    <a:lnTo>
                      <a:pt x="204633" y="0"/>
                    </a:lnTo>
                  </a:path>
                </a:pathLst>
              </a:custGeom>
              <a:noFill/>
              <a:ln w="45170" cap="rnd">
                <a:solidFill>
                  <a:srgbClr val="FA0F0E"/>
                </a:solidFill>
                <a:prstDash val="solid"/>
                <a:round/>
              </a:ln>
            </p:spPr>
            <p:txBody>
              <a:bodyPr rtlCol="0" anchor="ctr"/>
              <a:lstStyle/>
              <a:p>
                <a:endParaRPr lang="nl-NL"/>
              </a:p>
            </p:txBody>
          </p:sp>
          <p:sp>
            <p:nvSpPr>
              <p:cNvPr id="58" name="Vrije vorm: vorm 57">
                <a:extLst>
                  <a:ext uri="{FF2B5EF4-FFF2-40B4-BE49-F238E27FC236}">
                    <a16:creationId xmlns:a16="http://schemas.microsoft.com/office/drawing/2014/main" id="{93C8E8DA-4C78-304B-6F4A-2CAD96494326}"/>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solidFill>
                <a:srgbClr val="FFFFFF"/>
              </a:solidFill>
              <a:ln w="11293" cap="flat">
                <a:noFill/>
                <a:prstDash val="solid"/>
                <a:miter/>
              </a:ln>
            </p:spPr>
            <p:txBody>
              <a:bodyPr rtlCol="0" anchor="ctr"/>
              <a:lstStyle/>
              <a:p>
                <a:endParaRPr lang="nl-NL"/>
              </a:p>
            </p:txBody>
          </p:sp>
          <p:sp>
            <p:nvSpPr>
              <p:cNvPr id="59" name="Vrije vorm: vorm 58">
                <a:extLst>
                  <a:ext uri="{FF2B5EF4-FFF2-40B4-BE49-F238E27FC236}">
                    <a16:creationId xmlns:a16="http://schemas.microsoft.com/office/drawing/2014/main" id="{7380DF2F-90A6-8788-6C5C-FA84058A01CD}"/>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noFill/>
              <a:ln w="45170" cap="rnd">
                <a:solidFill>
                  <a:srgbClr val="FA0F0E"/>
                </a:solidFill>
                <a:prstDash val="solid"/>
                <a:round/>
              </a:ln>
            </p:spPr>
            <p:txBody>
              <a:bodyPr rtlCol="0" anchor="ctr"/>
              <a:lstStyle/>
              <a:p>
                <a:endParaRPr lang="nl-NL"/>
              </a:p>
            </p:txBody>
          </p:sp>
        </p:grpSp>
      </p:grpSp>
      <p:pic>
        <p:nvPicPr>
          <p:cNvPr id="2" name="Graphic 1">
            <a:extLst>
              <a:ext uri="{FF2B5EF4-FFF2-40B4-BE49-F238E27FC236}">
                <a16:creationId xmlns:a16="http://schemas.microsoft.com/office/drawing/2014/main" id="{F54C925E-2FE3-AF95-8A9A-4E60E2E8C16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76600" y="2270052"/>
            <a:ext cx="1617648" cy="3456341"/>
          </a:xfrm>
          <a:prstGeom prst="rect">
            <a:avLst/>
          </a:prstGeom>
        </p:spPr>
      </p:pic>
      <p:sp>
        <p:nvSpPr>
          <p:cNvPr id="3" name="TextBox 7">
            <a:extLst>
              <a:ext uri="{FF2B5EF4-FFF2-40B4-BE49-F238E27FC236}">
                <a16:creationId xmlns:a16="http://schemas.microsoft.com/office/drawing/2014/main" id="{109A8D22-89A2-F87F-CDFA-2E13C2801E1C}"/>
              </a:ext>
            </a:extLst>
          </p:cNvPr>
          <p:cNvSpPr txBox="1"/>
          <p:nvPr/>
        </p:nvSpPr>
        <p:spPr>
          <a:xfrm>
            <a:off x="2211437" y="838200"/>
            <a:ext cx="7769127" cy="882934"/>
          </a:xfrm>
          <a:prstGeom prst="rect">
            <a:avLst/>
          </a:prstGeom>
        </p:spPr>
        <p:txBody>
          <a:bodyPr wrap="square" lIns="0" tIns="0" rIns="0" bIns="0" rtlCol="0" anchor="t">
            <a:spAutoFit/>
          </a:bodyPr>
          <a:lstStyle/>
          <a:p>
            <a:pPr algn="ctr">
              <a:lnSpc>
                <a:spcPts val="7933"/>
              </a:lnSpc>
            </a:pPr>
            <a:r>
              <a:rPr lang="nl-NL" sz="3200">
                <a:solidFill>
                  <a:srgbClr val="000000"/>
                </a:solidFill>
                <a:latin typeface="Visby CF Medium" pitchFamily="50" charset="0"/>
                <a:sym typeface="Visby CF 1"/>
              </a:rPr>
              <a:t>Wat je moet weten over kanker</a:t>
            </a:r>
          </a:p>
        </p:txBody>
      </p:sp>
      <p:grpSp>
        <p:nvGrpSpPr>
          <p:cNvPr id="4" name="Groep 3">
            <a:extLst>
              <a:ext uri="{FF2B5EF4-FFF2-40B4-BE49-F238E27FC236}">
                <a16:creationId xmlns:a16="http://schemas.microsoft.com/office/drawing/2014/main" id="{865FE746-41B6-EC92-8518-142B8CDA6C26}"/>
              </a:ext>
            </a:extLst>
          </p:cNvPr>
          <p:cNvGrpSpPr>
            <a:grpSpLocks noChangeAspect="1"/>
          </p:cNvGrpSpPr>
          <p:nvPr/>
        </p:nvGrpSpPr>
        <p:grpSpPr>
          <a:xfrm rot="10800000">
            <a:off x="-1" y="304801"/>
            <a:ext cx="3857099" cy="648001"/>
            <a:chOff x="5102693" y="2667001"/>
            <a:chExt cx="3857106" cy="648002"/>
          </a:xfrm>
          <a:solidFill>
            <a:schemeClr val="tx1"/>
          </a:solidFill>
        </p:grpSpPr>
        <p:sp>
          <p:nvSpPr>
            <p:cNvPr id="5" name="Rechthoek 4">
              <a:extLst>
                <a:ext uri="{FF2B5EF4-FFF2-40B4-BE49-F238E27FC236}">
                  <a16:creationId xmlns:a16="http://schemas.microsoft.com/office/drawing/2014/main" id="{BF4E3695-157D-B2E2-0C0A-10042FFA9D76}"/>
                </a:ext>
              </a:extLst>
            </p:cNvPr>
            <p:cNvSpPr/>
            <p:nvPr/>
          </p:nvSpPr>
          <p:spPr>
            <a:xfrm>
              <a:off x="5313258" y="2667003"/>
              <a:ext cx="3646541"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6" name="Vrije vorm: vorm 5">
              <a:extLst>
                <a:ext uri="{FF2B5EF4-FFF2-40B4-BE49-F238E27FC236}">
                  <a16:creationId xmlns:a16="http://schemas.microsoft.com/office/drawing/2014/main" id="{691E5C6E-D1C8-1A5D-8592-98FA403B114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
        <p:nvSpPr>
          <p:cNvPr id="8" name="TextBox 7">
            <a:extLst>
              <a:ext uri="{FF2B5EF4-FFF2-40B4-BE49-F238E27FC236}">
                <a16:creationId xmlns:a16="http://schemas.microsoft.com/office/drawing/2014/main" id="{56C4A41A-9D51-677E-F419-AD93E8AEB267}"/>
              </a:ext>
            </a:extLst>
          </p:cNvPr>
          <p:cNvSpPr txBox="1"/>
          <p:nvPr/>
        </p:nvSpPr>
        <p:spPr>
          <a:xfrm>
            <a:off x="2211437" y="0"/>
            <a:ext cx="7769127" cy="929100"/>
          </a:xfrm>
          <a:prstGeom prst="rect">
            <a:avLst/>
          </a:prstGeom>
        </p:spPr>
        <p:txBody>
          <a:bodyPr wrap="square" lIns="0" tIns="0" rIns="0" bIns="0" rtlCol="0" anchor="t">
            <a:spAutoFit/>
          </a:bodyPr>
          <a:lstStyle/>
          <a:p>
            <a:pPr algn="ctr">
              <a:lnSpc>
                <a:spcPts val="7933"/>
              </a:lnSpc>
            </a:pPr>
            <a:r>
              <a:rPr lang="nl-NL" sz="4000">
                <a:latin typeface="Visby CF Bold" pitchFamily="50" charset="0"/>
                <a:ea typeface="Visby CF 1"/>
                <a:cs typeface="Visby CF 1"/>
                <a:sym typeface="Visby CF 1"/>
              </a:rPr>
              <a:t>Wat is kanker?</a:t>
            </a:r>
          </a:p>
        </p:txBody>
      </p:sp>
      <p:grpSp>
        <p:nvGrpSpPr>
          <p:cNvPr id="9" name="Groep 8">
            <a:extLst>
              <a:ext uri="{FF2B5EF4-FFF2-40B4-BE49-F238E27FC236}">
                <a16:creationId xmlns:a16="http://schemas.microsoft.com/office/drawing/2014/main" id="{FBED5AFB-014D-810A-5057-D36F7B1BF50F}"/>
              </a:ext>
            </a:extLst>
          </p:cNvPr>
          <p:cNvGrpSpPr>
            <a:grpSpLocks noChangeAspect="1"/>
          </p:cNvGrpSpPr>
          <p:nvPr/>
        </p:nvGrpSpPr>
        <p:grpSpPr>
          <a:xfrm>
            <a:off x="8371479" y="304762"/>
            <a:ext cx="3820521" cy="648000"/>
            <a:chOff x="5102693" y="2667001"/>
            <a:chExt cx="3820528" cy="648001"/>
          </a:xfrm>
          <a:solidFill>
            <a:schemeClr val="tx1"/>
          </a:solidFill>
        </p:grpSpPr>
        <p:sp>
          <p:nvSpPr>
            <p:cNvPr id="10" name="Rechthoek 9">
              <a:extLst>
                <a:ext uri="{FF2B5EF4-FFF2-40B4-BE49-F238E27FC236}">
                  <a16:creationId xmlns:a16="http://schemas.microsoft.com/office/drawing/2014/main" id="{96BA73CC-8A83-57F3-D0D7-0D44535682CC}"/>
                </a:ext>
              </a:extLst>
            </p:cNvPr>
            <p:cNvSpPr/>
            <p:nvPr/>
          </p:nvSpPr>
          <p:spPr>
            <a:xfrm>
              <a:off x="5313258" y="2667002"/>
              <a:ext cx="3609963" cy="64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600"/>
            </a:p>
          </p:txBody>
        </p:sp>
        <p:sp>
          <p:nvSpPr>
            <p:cNvPr id="11" name="Vrije vorm: vorm 10">
              <a:extLst>
                <a:ext uri="{FF2B5EF4-FFF2-40B4-BE49-F238E27FC236}">
                  <a16:creationId xmlns:a16="http://schemas.microsoft.com/office/drawing/2014/main" id="{7F19036B-EA05-4591-7C4F-3B22F5B47AD0}"/>
                </a:ext>
              </a:extLst>
            </p:cNvPr>
            <p:cNvSpPr>
              <a:spLocks noChangeAspect="1"/>
            </p:cNvSpPr>
            <p:nvPr/>
          </p:nvSpPr>
          <p:spPr>
            <a:xfrm>
              <a:off x="5102693" y="2667001"/>
              <a:ext cx="210564" cy="648000"/>
            </a:xfrm>
            <a:custGeom>
              <a:avLst/>
              <a:gdLst>
                <a:gd name="connsiteX0" fmla="*/ 0 w 2228469"/>
                <a:gd name="connsiteY0" fmla="*/ 6858000 h 6858000"/>
                <a:gd name="connsiteX1" fmla="*/ 2228469 w 2228469"/>
                <a:gd name="connsiteY1" fmla="*/ 6858000 h 6858000"/>
                <a:gd name="connsiteX2" fmla="*/ 2228469 w 2228469"/>
                <a:gd name="connsiteY2" fmla="*/ 0 h 6858000"/>
              </a:gdLst>
              <a:ahLst/>
              <a:cxnLst>
                <a:cxn ang="0">
                  <a:pos x="connsiteX0" y="connsiteY0"/>
                </a:cxn>
                <a:cxn ang="0">
                  <a:pos x="connsiteX1" y="connsiteY1"/>
                </a:cxn>
                <a:cxn ang="0">
                  <a:pos x="connsiteX2" y="connsiteY2"/>
                </a:cxn>
              </a:cxnLst>
              <a:rect l="l" t="t" r="r" b="b"/>
              <a:pathLst>
                <a:path w="2228469" h="6858000">
                  <a:moveTo>
                    <a:pt x="0" y="6858000"/>
                  </a:moveTo>
                  <a:lnTo>
                    <a:pt x="2228469" y="6858000"/>
                  </a:lnTo>
                  <a:lnTo>
                    <a:pt x="2228469" y="0"/>
                  </a:lnTo>
                  <a:close/>
                </a:path>
              </a:pathLst>
            </a:custGeom>
            <a:grpFill/>
            <a:ln w="3810" cap="flat">
              <a:noFill/>
              <a:prstDash val="solid"/>
              <a:miter/>
            </a:ln>
          </p:spPr>
          <p:txBody>
            <a:bodyPr rtlCol="0" anchor="ctr"/>
            <a:lstStyle/>
            <a:p>
              <a:endParaRPr lang="nl-NL" sz="600"/>
            </a:p>
          </p:txBody>
        </p:sp>
      </p:grpSp>
    </p:spTree>
    <p:extLst>
      <p:ext uri="{BB962C8B-B14F-4D97-AF65-F5344CB8AC3E}">
        <p14:creationId xmlns:p14="http://schemas.microsoft.com/office/powerpoint/2010/main" val="322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257800" y="2974708"/>
            <a:ext cx="5940707" cy="908582"/>
          </a:xfrm>
          <a:prstGeom prst="rect">
            <a:avLst/>
          </a:prstGeom>
        </p:spPr>
        <p:txBody>
          <a:bodyPr wrap="square" lIns="0" tIns="0" rIns="0" bIns="0" rtlCol="0" anchor="ctr" anchorCtr="0">
            <a:spAutoFit/>
          </a:bodyPr>
          <a:lstStyle/>
          <a:p>
            <a:pPr>
              <a:lnSpc>
                <a:spcPts val="3500"/>
              </a:lnSpc>
            </a:pPr>
            <a:r>
              <a:rPr lang="nl-NL" sz="3200">
                <a:solidFill>
                  <a:srgbClr val="FA0F0E"/>
                </a:solidFill>
                <a:latin typeface="Visby CF Bold" pitchFamily="50" charset="0"/>
                <a:ea typeface="Visby CF 1"/>
                <a:cs typeface="Visby CF 1"/>
                <a:sym typeface="Visby CF 1"/>
              </a:rPr>
              <a:t>1 op de 2 mensen</a:t>
            </a:r>
            <a:r>
              <a:rPr lang="nl-NL" sz="3200">
                <a:solidFill>
                  <a:srgbClr val="000000"/>
                </a:solidFill>
                <a:latin typeface="Visby CF Bold" pitchFamily="50" charset="0"/>
                <a:ea typeface="Visby CF 1"/>
                <a:cs typeface="Visby CF 1"/>
                <a:sym typeface="Visby CF 1"/>
              </a:rPr>
              <a:t> </a:t>
            </a:r>
          </a:p>
          <a:p>
            <a:pPr>
              <a:lnSpc>
                <a:spcPts val="3500"/>
              </a:lnSpc>
            </a:pPr>
            <a:r>
              <a:rPr lang="nl-NL" sz="3200">
                <a:solidFill>
                  <a:srgbClr val="000000"/>
                </a:solidFill>
                <a:latin typeface="Visby CF Medium" pitchFamily="50" charset="0"/>
                <a:ea typeface="Visby CF 2"/>
                <a:cs typeface="Visby CF 2"/>
                <a:sym typeface="Visby CF 2"/>
              </a:rPr>
              <a:t>in Nederland krijgt kanker</a:t>
            </a:r>
          </a:p>
        </p:txBody>
      </p:sp>
      <p:sp>
        <p:nvSpPr>
          <p:cNvPr id="3" name="TextBox 7">
            <a:extLst>
              <a:ext uri="{FF2B5EF4-FFF2-40B4-BE49-F238E27FC236}">
                <a16:creationId xmlns:a16="http://schemas.microsoft.com/office/drawing/2014/main" id="{37CD107A-FA4C-4415-FECE-B1C3000D5AAD}"/>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grpSp>
        <p:nvGrpSpPr>
          <p:cNvPr id="48" name="Groep 47">
            <a:extLst>
              <a:ext uri="{FF2B5EF4-FFF2-40B4-BE49-F238E27FC236}">
                <a16:creationId xmlns:a16="http://schemas.microsoft.com/office/drawing/2014/main" id="{AE86213A-D23E-3145-C69E-8801BF5A4A08}"/>
              </a:ext>
            </a:extLst>
          </p:cNvPr>
          <p:cNvGrpSpPr/>
          <p:nvPr/>
        </p:nvGrpSpPr>
        <p:grpSpPr>
          <a:xfrm>
            <a:off x="1297549" y="1507027"/>
            <a:ext cx="3287815" cy="3866104"/>
            <a:chOff x="1297549" y="1507027"/>
            <a:chExt cx="3287815" cy="3866104"/>
          </a:xfrm>
        </p:grpSpPr>
        <p:grpSp>
          <p:nvGrpSpPr>
            <p:cNvPr id="8" name="Graphic 5">
              <a:extLst>
                <a:ext uri="{FF2B5EF4-FFF2-40B4-BE49-F238E27FC236}">
                  <a16:creationId xmlns:a16="http://schemas.microsoft.com/office/drawing/2014/main" id="{FD15315F-6CC2-549D-BCDB-26D1861F52CD}"/>
                </a:ext>
              </a:extLst>
            </p:cNvPr>
            <p:cNvGrpSpPr/>
            <p:nvPr/>
          </p:nvGrpSpPr>
          <p:grpSpPr>
            <a:xfrm flipH="1">
              <a:off x="3089166" y="1507027"/>
              <a:ext cx="1496198" cy="3865765"/>
              <a:chOff x="1295400" y="1507027"/>
              <a:chExt cx="1496198" cy="3865765"/>
            </a:xfrm>
          </p:grpSpPr>
          <p:sp>
            <p:nvSpPr>
              <p:cNvPr id="9" name="Vrije vorm: vorm 8">
                <a:extLst>
                  <a:ext uri="{FF2B5EF4-FFF2-40B4-BE49-F238E27FC236}">
                    <a16:creationId xmlns:a16="http://schemas.microsoft.com/office/drawing/2014/main" id="{A8E5B66D-5FFE-3018-3652-FE314B30B71B}"/>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solidFill>
                <a:srgbClr val="FFFFFF"/>
              </a:solidFill>
              <a:ln w="11293"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52572459-D690-412C-C7C5-6E2D91111A43}"/>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noFill/>
              <a:ln w="45170" cap="rnd">
                <a:solidFill>
                  <a:srgbClr val="FA0F0E"/>
                </a:solidFill>
                <a:prstDash val="solid"/>
                <a:round/>
              </a:ln>
            </p:spPr>
            <p:txBody>
              <a:bodyPr rtlCol="0" anchor="ctr"/>
              <a:lstStyle/>
              <a:p>
                <a:endParaRPr lang="nl-NL"/>
              </a:p>
            </p:txBody>
          </p:sp>
          <p:sp>
            <p:nvSpPr>
              <p:cNvPr id="11" name="Vrije vorm: vorm 10">
                <a:extLst>
                  <a:ext uri="{FF2B5EF4-FFF2-40B4-BE49-F238E27FC236}">
                    <a16:creationId xmlns:a16="http://schemas.microsoft.com/office/drawing/2014/main" id="{1FCE4C94-0AE5-9985-B187-64597F9965FB}"/>
                  </a:ext>
                </a:extLst>
              </p:cNvPr>
              <p:cNvSpPr/>
              <p:nvPr/>
            </p:nvSpPr>
            <p:spPr>
              <a:xfrm>
                <a:off x="1295400" y="5168724"/>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4988" y="0"/>
                      <a:pt x="0"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1BC140FA-583F-0A7F-5E08-A6F31298009D}"/>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solidFill>
                <a:srgbClr val="F9DBEA"/>
              </a:solidFill>
              <a:ln w="11293" cap="flat">
                <a:solidFill>
                  <a:schemeClr val="accent1"/>
                </a:solid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B0671FF1-6A50-A6B2-9222-5F8C9BBA89E3}"/>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solidFill>
                <a:srgbClr val="89B1E6"/>
              </a:solidFill>
              <a:ln w="45170" cap="rnd">
                <a:solidFill>
                  <a:srgbClr val="FA0F0E"/>
                </a:solidFill>
                <a:prstDash val="solid"/>
                <a:round/>
              </a:ln>
            </p:spPr>
            <p:txBody>
              <a:bodyPr rtlCol="0" anchor="ctr"/>
              <a:lstStyle/>
              <a:p>
                <a:endParaRPr lang="nl-NL"/>
              </a:p>
            </p:txBody>
          </p:sp>
          <p:sp>
            <p:nvSpPr>
              <p:cNvPr id="14" name="Vrije vorm: vorm 13">
                <a:extLst>
                  <a:ext uri="{FF2B5EF4-FFF2-40B4-BE49-F238E27FC236}">
                    <a16:creationId xmlns:a16="http://schemas.microsoft.com/office/drawing/2014/main" id="{E236FB3A-03B0-87EF-D1E5-CC938A8DBDAA}"/>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noFill/>
              <a:ln w="45170" cap="rnd">
                <a:solidFill>
                  <a:srgbClr val="FA0F0E"/>
                </a:solidFill>
                <a:prstDash val="solid"/>
                <a:round/>
              </a:ln>
            </p:spPr>
            <p:txBody>
              <a:bodyPr rtlCol="0" anchor="ctr"/>
              <a:lstStyle/>
              <a:p>
                <a:endParaRPr lang="nl-NL"/>
              </a:p>
            </p:txBody>
          </p:sp>
          <p:sp>
            <p:nvSpPr>
              <p:cNvPr id="15" name="Vrije vorm: vorm 14">
                <a:extLst>
                  <a:ext uri="{FF2B5EF4-FFF2-40B4-BE49-F238E27FC236}">
                    <a16:creationId xmlns:a16="http://schemas.microsoft.com/office/drawing/2014/main" id="{88EEBDA2-D58D-0B7B-B72F-BAC2B0F6C69C}"/>
                  </a:ext>
                </a:extLst>
              </p:cNvPr>
              <p:cNvSpPr/>
              <p:nvPr/>
            </p:nvSpPr>
            <p:spPr>
              <a:xfrm>
                <a:off x="2485439" y="3366592"/>
                <a:ext cx="238098" cy="850077"/>
              </a:xfrm>
              <a:custGeom>
                <a:avLst/>
                <a:gdLst>
                  <a:gd name="connsiteX0" fmla="*/ 119049 w 238098"/>
                  <a:gd name="connsiteY0" fmla="*/ 850077 h 850077"/>
                  <a:gd name="connsiteX1" fmla="*/ 119049 w 238098"/>
                  <a:gd name="connsiteY1" fmla="*/ 850077 h 850077"/>
                  <a:gd name="connsiteX2" fmla="*/ 0 w 238098"/>
                  <a:gd name="connsiteY2" fmla="*/ 731028 h 850077"/>
                  <a:gd name="connsiteX3" fmla="*/ 0 w 238098"/>
                  <a:gd name="connsiteY3" fmla="*/ 0 h 850077"/>
                  <a:gd name="connsiteX4" fmla="*/ 238098 w 238098"/>
                  <a:gd name="connsiteY4" fmla="*/ 0 h 850077"/>
                  <a:gd name="connsiteX5" fmla="*/ 238098 w 238098"/>
                  <a:gd name="connsiteY5" fmla="*/ 731028 h 850077"/>
                  <a:gd name="connsiteX6" fmla="*/ 119049 w 238098"/>
                  <a:gd name="connsiteY6" fmla="*/ 850077 h 850077"/>
                  <a:gd name="connsiteX7" fmla="*/ 119049 w 238098"/>
                  <a:gd name="connsiteY7"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98" h="850077">
                    <a:moveTo>
                      <a:pt x="119049" y="850077"/>
                    </a:moveTo>
                    <a:lnTo>
                      <a:pt x="119049" y="850077"/>
                    </a:lnTo>
                    <a:cubicBezTo>
                      <a:pt x="53363" y="850077"/>
                      <a:pt x="0" y="796714"/>
                      <a:pt x="0" y="731028"/>
                    </a:cubicBezTo>
                    <a:lnTo>
                      <a:pt x="0" y="0"/>
                    </a:lnTo>
                    <a:lnTo>
                      <a:pt x="238098" y="0"/>
                    </a:lnTo>
                    <a:lnTo>
                      <a:pt x="238098" y="731028"/>
                    </a:lnTo>
                    <a:cubicBezTo>
                      <a:pt x="238098" y="796714"/>
                      <a:pt x="184735" y="850077"/>
                      <a:pt x="119049" y="850077"/>
                    </a:cubicBezTo>
                    <a:lnTo>
                      <a:pt x="119049" y="850077"/>
                    </a:lnTo>
                    <a:close/>
                  </a:path>
                </a:pathLst>
              </a:custGeom>
              <a:solidFill>
                <a:srgbClr val="FFFFFF"/>
              </a:solidFill>
              <a:ln w="45170" cap="rnd">
                <a:solidFill>
                  <a:srgbClr val="FA0F0E"/>
                </a:solidFill>
                <a:prstDash val="solid"/>
                <a:round/>
              </a:ln>
            </p:spPr>
            <p:txBody>
              <a:bodyPr rtlCol="0" anchor="ctr"/>
              <a:lstStyle/>
              <a:p>
                <a:endParaRPr lang="nl-NL"/>
              </a:p>
            </p:txBody>
          </p:sp>
          <p:sp>
            <p:nvSpPr>
              <p:cNvPr id="16" name="Vrije vorm: vorm 15">
                <a:extLst>
                  <a:ext uri="{FF2B5EF4-FFF2-40B4-BE49-F238E27FC236}">
                    <a16:creationId xmlns:a16="http://schemas.microsoft.com/office/drawing/2014/main" id="{B2F8EFB0-F8C9-7F11-C60C-FAFC0E235B9E}"/>
                  </a:ext>
                </a:extLst>
              </p:cNvPr>
              <p:cNvSpPr/>
              <p:nvPr/>
            </p:nvSpPr>
            <p:spPr>
              <a:xfrm>
                <a:off x="1363347" y="3366592"/>
                <a:ext cx="237985" cy="850077"/>
              </a:xfrm>
              <a:custGeom>
                <a:avLst/>
                <a:gdLst>
                  <a:gd name="connsiteX0" fmla="*/ 119049 w 237985"/>
                  <a:gd name="connsiteY0" fmla="*/ 850077 h 850077"/>
                  <a:gd name="connsiteX1" fmla="*/ 119049 w 237985"/>
                  <a:gd name="connsiteY1" fmla="*/ 850077 h 850077"/>
                  <a:gd name="connsiteX2" fmla="*/ 0 w 237985"/>
                  <a:gd name="connsiteY2" fmla="*/ 731028 h 850077"/>
                  <a:gd name="connsiteX3" fmla="*/ 0 w 237985"/>
                  <a:gd name="connsiteY3" fmla="*/ 0 h 850077"/>
                  <a:gd name="connsiteX4" fmla="*/ 237985 w 237985"/>
                  <a:gd name="connsiteY4" fmla="*/ 0 h 850077"/>
                  <a:gd name="connsiteX5" fmla="*/ 237985 w 237985"/>
                  <a:gd name="connsiteY5" fmla="*/ 731028 h 850077"/>
                  <a:gd name="connsiteX6" fmla="*/ 118936 w 237985"/>
                  <a:gd name="connsiteY6"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077">
                    <a:moveTo>
                      <a:pt x="119049" y="850077"/>
                    </a:moveTo>
                    <a:lnTo>
                      <a:pt x="119049" y="850077"/>
                    </a:lnTo>
                    <a:cubicBezTo>
                      <a:pt x="53363" y="850077"/>
                      <a:pt x="0" y="796714"/>
                      <a:pt x="0" y="731028"/>
                    </a:cubicBezTo>
                    <a:lnTo>
                      <a:pt x="0" y="0"/>
                    </a:lnTo>
                    <a:lnTo>
                      <a:pt x="237985" y="0"/>
                    </a:lnTo>
                    <a:lnTo>
                      <a:pt x="237985" y="731028"/>
                    </a:lnTo>
                    <a:cubicBezTo>
                      <a:pt x="237985" y="796714"/>
                      <a:pt x="184735" y="850077"/>
                      <a:pt x="118936" y="850077"/>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17" name="Vrije vorm: vorm 16">
                <a:extLst>
                  <a:ext uri="{FF2B5EF4-FFF2-40B4-BE49-F238E27FC236}">
                    <a16:creationId xmlns:a16="http://schemas.microsoft.com/office/drawing/2014/main" id="{B530BFB5-6F73-3AAE-1564-2C046F08704F}"/>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noFill/>
              <a:ln w="45170" cap="rnd">
                <a:solidFill>
                  <a:srgbClr val="FA0F0E"/>
                </a:solidFill>
                <a:prstDash val="solid"/>
                <a:round/>
              </a:ln>
            </p:spPr>
            <p:txBody>
              <a:bodyPr rtlCol="0" anchor="ctr"/>
              <a:lstStyle/>
              <a:p>
                <a:endParaRPr lang="nl-NL"/>
              </a:p>
            </p:txBody>
          </p:sp>
          <p:sp>
            <p:nvSpPr>
              <p:cNvPr id="18" name="Vrije vorm: vorm 17">
                <a:extLst>
                  <a:ext uri="{FF2B5EF4-FFF2-40B4-BE49-F238E27FC236}">
                    <a16:creationId xmlns:a16="http://schemas.microsoft.com/office/drawing/2014/main" id="{6041209B-7C57-AB45-8FD0-5571D119B2F7}"/>
                  </a:ext>
                </a:extLst>
              </p:cNvPr>
              <p:cNvSpPr/>
              <p:nvPr/>
            </p:nvSpPr>
            <p:spPr>
              <a:xfrm>
                <a:off x="2485552"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19" name="Vrije vorm: vorm 18">
                <a:extLst>
                  <a:ext uri="{FF2B5EF4-FFF2-40B4-BE49-F238E27FC236}">
                    <a16:creationId xmlns:a16="http://schemas.microsoft.com/office/drawing/2014/main" id="{8F85F80C-CEE5-BD06-4C3A-2ECD267C2B5F}"/>
                  </a:ext>
                </a:extLst>
              </p:cNvPr>
              <p:cNvSpPr/>
              <p:nvPr/>
            </p:nvSpPr>
            <p:spPr>
              <a:xfrm>
                <a:off x="1601445"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20" name="Vrije vorm: vorm 19">
                <a:extLst>
                  <a:ext uri="{FF2B5EF4-FFF2-40B4-BE49-F238E27FC236}">
                    <a16:creationId xmlns:a16="http://schemas.microsoft.com/office/drawing/2014/main" id="{F4953F63-A86E-9723-286A-F9E011DB8EAF}"/>
                  </a:ext>
                </a:extLst>
              </p:cNvPr>
              <p:cNvSpPr/>
              <p:nvPr/>
            </p:nvSpPr>
            <p:spPr>
              <a:xfrm>
                <a:off x="1839657" y="2429574"/>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328 h 447214"/>
                  <a:gd name="connsiteX3" fmla="*/ 351608 w 407910"/>
                  <a:gd name="connsiteY3" fmla="*/ 0 h 447214"/>
                  <a:gd name="connsiteX4" fmla="*/ 57207 w 407910"/>
                  <a:gd name="connsiteY4" fmla="*/ 0 h 447214"/>
                  <a:gd name="connsiteX5" fmla="*/ 57207 w 407910"/>
                  <a:gd name="connsiteY5" fmla="*/ 193215 h 447214"/>
                  <a:gd name="connsiteX6" fmla="*/ 12662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495" y="220801"/>
                      <a:pt x="351608" y="193328"/>
                    </a:cubicBezTo>
                    <a:lnTo>
                      <a:pt x="351608" y="0"/>
                    </a:lnTo>
                    <a:lnTo>
                      <a:pt x="57207" y="0"/>
                    </a:lnTo>
                    <a:lnTo>
                      <a:pt x="57207" y="193215"/>
                    </a:lnTo>
                    <a:cubicBezTo>
                      <a:pt x="57207" y="220688"/>
                      <a:pt x="39118" y="244882"/>
                      <a:pt x="12662" y="252570"/>
                    </a:cubicBezTo>
                    <a:cubicBezTo>
                      <a:pt x="8479" y="253813"/>
                      <a:pt x="4183" y="255057"/>
                      <a:pt x="0" y="256414"/>
                    </a:cubicBezTo>
                    <a:lnTo>
                      <a:pt x="0" y="257092"/>
                    </a:lnTo>
                    <a:cubicBezTo>
                      <a:pt x="7914" y="369810"/>
                      <a:pt x="105708"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1" name="Vrije vorm: vorm 20">
                <a:extLst>
                  <a:ext uri="{FF2B5EF4-FFF2-40B4-BE49-F238E27FC236}">
                    <a16:creationId xmlns:a16="http://schemas.microsoft.com/office/drawing/2014/main" id="{05E55A6A-754A-0988-85CB-412B185C83B6}"/>
                  </a:ext>
                </a:extLst>
              </p:cNvPr>
              <p:cNvSpPr/>
              <p:nvPr/>
            </p:nvSpPr>
            <p:spPr>
              <a:xfrm>
                <a:off x="1534742" y="5032829"/>
                <a:ext cx="406212" cy="204068"/>
              </a:xfrm>
              <a:custGeom>
                <a:avLst/>
                <a:gdLst>
                  <a:gd name="connsiteX0" fmla="*/ 68513 w 406212"/>
                  <a:gd name="connsiteY0" fmla="*/ 203955 h 204068"/>
                  <a:gd name="connsiteX1" fmla="*/ 0 w 406212"/>
                  <a:gd name="connsiteY1" fmla="*/ 136912 h 204068"/>
                  <a:gd name="connsiteX2" fmla="*/ 7462 w 406212"/>
                  <a:gd name="connsiteY2" fmla="*/ 105369 h 204068"/>
                  <a:gd name="connsiteX3" fmla="*/ 186092 w 406212"/>
                  <a:gd name="connsiteY3" fmla="*/ 0 h 204068"/>
                  <a:gd name="connsiteX4" fmla="*/ 220122 w 406212"/>
                  <a:gd name="connsiteY4" fmla="*/ 0 h 204068"/>
                  <a:gd name="connsiteX5" fmla="*/ 398753 w 406212"/>
                  <a:gd name="connsiteY5" fmla="*/ 105369 h 204068"/>
                  <a:gd name="connsiteX6" fmla="*/ 369245 w 406212"/>
                  <a:gd name="connsiteY6" fmla="*/ 196607 h 204068"/>
                  <a:gd name="connsiteX7" fmla="*/ 337815 w 406212"/>
                  <a:gd name="connsiteY7" fmla="*/ 204068 h 204068"/>
                  <a:gd name="connsiteX8" fmla="*/ 68626 w 406212"/>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68">
                    <a:moveTo>
                      <a:pt x="68513" y="203955"/>
                    </a:moveTo>
                    <a:cubicBezTo>
                      <a:pt x="31091" y="204294"/>
                      <a:pt x="452" y="174334"/>
                      <a:pt x="0" y="136912"/>
                    </a:cubicBezTo>
                    <a:cubicBezTo>
                      <a:pt x="0" y="125946"/>
                      <a:pt x="2487" y="115093"/>
                      <a:pt x="7462" y="105369"/>
                    </a:cubicBezTo>
                    <a:cubicBezTo>
                      <a:pt x="43301" y="40362"/>
                      <a:pt x="111814" y="0"/>
                      <a:pt x="186092" y="0"/>
                    </a:cubicBezTo>
                    <a:lnTo>
                      <a:pt x="220122" y="0"/>
                    </a:lnTo>
                    <a:cubicBezTo>
                      <a:pt x="294401" y="0"/>
                      <a:pt x="362800" y="40362"/>
                      <a:pt x="398753" y="105369"/>
                    </a:cubicBezTo>
                    <a:cubicBezTo>
                      <a:pt x="415824" y="138721"/>
                      <a:pt x="402597" y="179535"/>
                      <a:pt x="369245" y="196607"/>
                    </a:cubicBezTo>
                    <a:cubicBezTo>
                      <a:pt x="359522" y="201581"/>
                      <a:pt x="348781" y="204068"/>
                      <a:pt x="337815" y="204068"/>
                    </a:cubicBezTo>
                    <a:lnTo>
                      <a:pt x="68626"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2" name="Vrije vorm: vorm 21">
                <a:extLst>
                  <a:ext uri="{FF2B5EF4-FFF2-40B4-BE49-F238E27FC236}">
                    <a16:creationId xmlns:a16="http://schemas.microsoft.com/office/drawing/2014/main" id="{AE3F727D-6F88-EA9E-5720-011B7FCA5399}"/>
                  </a:ext>
                </a:extLst>
              </p:cNvPr>
              <p:cNvSpPr/>
              <p:nvPr/>
            </p:nvSpPr>
            <p:spPr>
              <a:xfrm>
                <a:off x="2145925" y="5032829"/>
                <a:ext cx="406215" cy="204068"/>
              </a:xfrm>
              <a:custGeom>
                <a:avLst/>
                <a:gdLst>
                  <a:gd name="connsiteX0" fmla="*/ 68516 w 406215"/>
                  <a:gd name="connsiteY0" fmla="*/ 203955 h 204068"/>
                  <a:gd name="connsiteX1" fmla="*/ 4 w 406215"/>
                  <a:gd name="connsiteY1" fmla="*/ 136912 h 204068"/>
                  <a:gd name="connsiteX2" fmla="*/ 7465 w 406215"/>
                  <a:gd name="connsiteY2" fmla="*/ 105369 h 204068"/>
                  <a:gd name="connsiteX3" fmla="*/ 186096 w 406215"/>
                  <a:gd name="connsiteY3" fmla="*/ 0 h 204068"/>
                  <a:gd name="connsiteX4" fmla="*/ 220126 w 406215"/>
                  <a:gd name="connsiteY4" fmla="*/ 0 h 204068"/>
                  <a:gd name="connsiteX5" fmla="*/ 398756 w 406215"/>
                  <a:gd name="connsiteY5" fmla="*/ 105369 h 204068"/>
                  <a:gd name="connsiteX6" fmla="*/ 369248 w 406215"/>
                  <a:gd name="connsiteY6" fmla="*/ 196607 h 204068"/>
                  <a:gd name="connsiteX7" fmla="*/ 337932 w 406215"/>
                  <a:gd name="connsiteY7" fmla="*/ 204068 h 204068"/>
                  <a:gd name="connsiteX8" fmla="*/ 68629 w 406215"/>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5" h="204068">
                    <a:moveTo>
                      <a:pt x="68516" y="203955"/>
                    </a:moveTo>
                    <a:cubicBezTo>
                      <a:pt x="31094" y="204408"/>
                      <a:pt x="343" y="174334"/>
                      <a:pt x="4" y="136912"/>
                    </a:cubicBezTo>
                    <a:cubicBezTo>
                      <a:pt x="-109" y="125946"/>
                      <a:pt x="2378" y="115093"/>
                      <a:pt x="7465" y="105369"/>
                    </a:cubicBezTo>
                    <a:cubicBezTo>
                      <a:pt x="43418" y="40362"/>
                      <a:pt x="111817" y="0"/>
                      <a:pt x="186096" y="0"/>
                    </a:cubicBezTo>
                    <a:lnTo>
                      <a:pt x="220126" y="0"/>
                    </a:lnTo>
                    <a:cubicBezTo>
                      <a:pt x="294405" y="0"/>
                      <a:pt x="362804" y="40362"/>
                      <a:pt x="398756" y="105369"/>
                    </a:cubicBezTo>
                    <a:cubicBezTo>
                      <a:pt x="415828" y="138721"/>
                      <a:pt x="402600" y="179535"/>
                      <a:pt x="369248" y="196607"/>
                    </a:cubicBezTo>
                    <a:cubicBezTo>
                      <a:pt x="359525" y="201581"/>
                      <a:pt x="348785" y="204068"/>
                      <a:pt x="337932" y="204068"/>
                    </a:cubicBezTo>
                    <a:lnTo>
                      <a:pt x="6862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3" name="Vrije vorm: vorm 22">
                <a:extLst>
                  <a:ext uri="{FF2B5EF4-FFF2-40B4-BE49-F238E27FC236}">
                    <a16:creationId xmlns:a16="http://schemas.microsoft.com/office/drawing/2014/main" id="{F7ADC6AF-C3AD-1734-716A-3E1C9FBFFC83}"/>
                  </a:ext>
                </a:extLst>
              </p:cNvPr>
              <p:cNvSpPr/>
              <p:nvPr/>
            </p:nvSpPr>
            <p:spPr>
              <a:xfrm>
                <a:off x="1600654" y="1813864"/>
                <a:ext cx="815820" cy="777494"/>
              </a:xfrm>
              <a:custGeom>
                <a:avLst/>
                <a:gdLst>
                  <a:gd name="connsiteX0" fmla="*/ 470770 w 815820"/>
                  <a:gd name="connsiteY0" fmla="*/ 0 h 777494"/>
                  <a:gd name="connsiteX1" fmla="*/ 815821 w 815820"/>
                  <a:gd name="connsiteY1" fmla="*/ 323909 h 777494"/>
                  <a:gd name="connsiteX2" fmla="*/ 409380 w 815820"/>
                  <a:gd name="connsiteY2" fmla="*/ 777495 h 777494"/>
                  <a:gd name="connsiteX3" fmla="*/ 0 w 815820"/>
                  <a:gd name="connsiteY3" fmla="*/ 368114 h 777494"/>
                  <a:gd name="connsiteX4" fmla="*/ 0 w 815820"/>
                  <a:gd name="connsiteY4" fmla="*/ 368114 h 777494"/>
                  <a:gd name="connsiteX5" fmla="*/ 0 w 815820"/>
                  <a:gd name="connsiteY5" fmla="*/ 204634 h 777494"/>
                  <a:gd name="connsiteX6" fmla="*/ 6896 w 815820"/>
                  <a:gd name="connsiteY6" fmla="*/ 130242 h 777494"/>
                  <a:gd name="connsiteX7" fmla="*/ 470770 w 815820"/>
                  <a:gd name="connsiteY7" fmla="*/ 0 h 777494"/>
                  <a:gd name="connsiteX8" fmla="*/ 470770 w 815820"/>
                  <a:gd name="connsiteY8" fmla="*/ 0 h 77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20" h="777494">
                    <a:moveTo>
                      <a:pt x="470770" y="0"/>
                    </a:moveTo>
                    <a:cubicBezTo>
                      <a:pt x="470770" y="180779"/>
                      <a:pt x="743577" y="323909"/>
                      <a:pt x="815821" y="323909"/>
                    </a:cubicBezTo>
                    <a:cubicBezTo>
                      <a:pt x="791400" y="667264"/>
                      <a:pt x="605873" y="777495"/>
                      <a:pt x="409380" y="777495"/>
                    </a:cubicBezTo>
                    <a:cubicBezTo>
                      <a:pt x="183266" y="777495"/>
                      <a:pt x="0" y="594229"/>
                      <a:pt x="0" y="368114"/>
                    </a:cubicBezTo>
                    <a:lnTo>
                      <a:pt x="0" y="368114"/>
                    </a:lnTo>
                    <a:lnTo>
                      <a:pt x="0" y="204634"/>
                    </a:lnTo>
                    <a:cubicBezTo>
                      <a:pt x="0" y="179648"/>
                      <a:pt x="2261" y="154775"/>
                      <a:pt x="6896" y="130242"/>
                    </a:cubicBezTo>
                    <a:cubicBezTo>
                      <a:pt x="172864" y="201016"/>
                      <a:pt x="365853" y="146861"/>
                      <a:pt x="470770" y="0"/>
                    </a:cubicBezTo>
                    <a:lnTo>
                      <a:pt x="470770" y="0"/>
                    </a:lnTo>
                    <a:close/>
                  </a:path>
                </a:pathLst>
              </a:custGeom>
              <a:solidFill>
                <a:srgbClr val="FFFFFF"/>
              </a:solidFill>
              <a:ln w="45170" cap="rnd">
                <a:solidFill>
                  <a:srgbClr val="FA0F0E"/>
                </a:solidFill>
                <a:prstDash val="solid"/>
                <a:round/>
              </a:ln>
            </p:spPr>
            <p:txBody>
              <a:bodyPr rtlCol="0" anchor="ctr"/>
              <a:lstStyle/>
              <a:p>
                <a:endParaRPr lang="nl-NL"/>
              </a:p>
            </p:txBody>
          </p:sp>
          <p:sp>
            <p:nvSpPr>
              <p:cNvPr id="24" name="Vrije vorm: vorm 23">
                <a:extLst>
                  <a:ext uri="{FF2B5EF4-FFF2-40B4-BE49-F238E27FC236}">
                    <a16:creationId xmlns:a16="http://schemas.microsoft.com/office/drawing/2014/main" id="{DE4B86F2-E829-1135-E410-63C8939CCA93}"/>
                  </a:ext>
                </a:extLst>
              </p:cNvPr>
              <p:cNvSpPr/>
              <p:nvPr/>
            </p:nvSpPr>
            <p:spPr>
              <a:xfrm>
                <a:off x="203049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51102 w 102203"/>
                  <a:gd name="connsiteY4" fmla="*/ 0 h 102203"/>
                  <a:gd name="connsiteX5" fmla="*/ 0 w 102203"/>
                  <a:gd name="connsiteY5" fmla="*/ 51102 h 10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lnTo>
                      <a:pt x="51102" y="0"/>
                    </a:lnTo>
                    <a:cubicBezTo>
                      <a:pt x="22838"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F86A5811-A5B1-3A33-ADF6-4B08F0463C4D}"/>
                  </a:ext>
                </a:extLst>
              </p:cNvPr>
              <p:cNvSpPr/>
              <p:nvPr/>
            </p:nvSpPr>
            <p:spPr>
              <a:xfrm>
                <a:off x="172354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E4D0A462-E9E7-7685-E7DE-0E3081092462}"/>
                  </a:ext>
                </a:extLst>
              </p:cNvPr>
              <p:cNvSpPr/>
              <p:nvPr/>
            </p:nvSpPr>
            <p:spPr>
              <a:xfrm>
                <a:off x="2112351" y="2233306"/>
                <a:ext cx="81966" cy="81966"/>
              </a:xfrm>
              <a:custGeom>
                <a:avLst/>
                <a:gdLst>
                  <a:gd name="connsiteX0" fmla="*/ 0 w 81966"/>
                  <a:gd name="connsiteY0" fmla="*/ 40927 h 81966"/>
                  <a:gd name="connsiteX1" fmla="*/ 40927 w 81966"/>
                  <a:gd name="connsiteY1" fmla="*/ 81966 h 81966"/>
                  <a:gd name="connsiteX2" fmla="*/ 81966 w 81966"/>
                  <a:gd name="connsiteY2" fmla="*/ 41040 h 81966"/>
                  <a:gd name="connsiteX3" fmla="*/ 41040 w 81966"/>
                  <a:gd name="connsiteY3" fmla="*/ 0 h 81966"/>
                  <a:gd name="connsiteX4" fmla="*/ 41040 w 81966"/>
                  <a:gd name="connsiteY4" fmla="*/ 0 h 81966"/>
                  <a:gd name="connsiteX5" fmla="*/ 113 w 81966"/>
                  <a:gd name="connsiteY5" fmla="*/ 40927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66" h="81966">
                    <a:moveTo>
                      <a:pt x="0" y="40927"/>
                    </a:moveTo>
                    <a:cubicBezTo>
                      <a:pt x="0" y="63538"/>
                      <a:pt x="18315" y="81853"/>
                      <a:pt x="40927" y="81966"/>
                    </a:cubicBezTo>
                    <a:cubicBezTo>
                      <a:pt x="63538" y="81966"/>
                      <a:pt x="81853" y="63651"/>
                      <a:pt x="81966" y="41040"/>
                    </a:cubicBezTo>
                    <a:cubicBezTo>
                      <a:pt x="81966" y="18428"/>
                      <a:pt x="63651" y="113"/>
                      <a:pt x="41040" y="0"/>
                    </a:cubicBezTo>
                    <a:lnTo>
                      <a:pt x="41040" y="0"/>
                    </a:lnTo>
                    <a:cubicBezTo>
                      <a:pt x="18428" y="0"/>
                      <a:pt x="113" y="18315"/>
                      <a:pt x="113" y="40927"/>
                    </a:cubicBezTo>
                    <a:close/>
                  </a:path>
                </a:pathLst>
              </a:custGeom>
              <a:solidFill>
                <a:srgbClr val="89B1E6"/>
              </a:solidFill>
              <a:ln w="11293"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F59E1A04-F536-1375-80D8-AEB2C2B6A2BE}"/>
                  </a:ext>
                </a:extLst>
              </p:cNvPr>
              <p:cNvSpPr/>
              <p:nvPr/>
            </p:nvSpPr>
            <p:spPr>
              <a:xfrm>
                <a:off x="1846327" y="2390880"/>
                <a:ext cx="163706" cy="30892"/>
              </a:xfrm>
              <a:custGeom>
                <a:avLst/>
                <a:gdLst>
                  <a:gd name="connsiteX0" fmla="*/ 163707 w 163706"/>
                  <a:gd name="connsiteY0" fmla="*/ 30893 h 30892"/>
                  <a:gd name="connsiteX1" fmla="*/ 19220 w 163706"/>
                  <a:gd name="connsiteY1" fmla="*/ 17326 h 30892"/>
                  <a:gd name="connsiteX2" fmla="*/ 0 w 163706"/>
                  <a:gd name="connsiteY2" fmla="*/ 30893 h 30892"/>
                </a:gdLst>
                <a:ahLst/>
                <a:cxnLst>
                  <a:cxn ang="0">
                    <a:pos x="connsiteX0" y="connsiteY0"/>
                  </a:cxn>
                  <a:cxn ang="0">
                    <a:pos x="connsiteX1" y="connsiteY1"/>
                  </a:cxn>
                  <a:cxn ang="0">
                    <a:pos x="connsiteX2" y="connsiteY2"/>
                  </a:cxn>
                </a:cxnLst>
                <a:rect l="l" t="t" r="r" b="b"/>
                <a:pathLst>
                  <a:path w="163706" h="30892">
                    <a:moveTo>
                      <a:pt x="163707" y="30893"/>
                    </a:moveTo>
                    <a:cubicBezTo>
                      <a:pt x="123685" y="-4607"/>
                      <a:pt x="65234" y="-10034"/>
                      <a:pt x="19220" y="17326"/>
                    </a:cubicBezTo>
                    <a:cubicBezTo>
                      <a:pt x="12436" y="21283"/>
                      <a:pt x="5992" y="25805"/>
                      <a:pt x="0" y="30893"/>
                    </a:cubicBezTo>
                  </a:path>
                </a:pathLst>
              </a:custGeom>
              <a:noFill/>
              <a:ln w="45170" cap="rnd">
                <a:solidFill>
                  <a:srgbClr val="FA0F0E"/>
                </a:solidFill>
                <a:prstDash val="solid"/>
                <a:round/>
              </a:ln>
            </p:spPr>
            <p:txBody>
              <a:bodyPr rtlCol="0" anchor="ctr"/>
              <a:lstStyle/>
              <a:p>
                <a:endParaRPr lang="nl-NL"/>
              </a:p>
            </p:txBody>
          </p:sp>
        </p:grpSp>
        <p:grpSp>
          <p:nvGrpSpPr>
            <p:cNvPr id="28" name="Graphic 5">
              <a:extLst>
                <a:ext uri="{FF2B5EF4-FFF2-40B4-BE49-F238E27FC236}">
                  <a16:creationId xmlns:a16="http://schemas.microsoft.com/office/drawing/2014/main" id="{AC134FD5-758C-7FB6-481F-75F06877E3B4}"/>
                </a:ext>
              </a:extLst>
            </p:cNvPr>
            <p:cNvGrpSpPr/>
            <p:nvPr/>
          </p:nvGrpSpPr>
          <p:grpSpPr>
            <a:xfrm flipH="1">
              <a:off x="1297549" y="1527151"/>
              <a:ext cx="1496198" cy="3845980"/>
              <a:chOff x="3087017" y="1527151"/>
              <a:chExt cx="1496198" cy="3845980"/>
            </a:xfrm>
          </p:grpSpPr>
          <p:sp>
            <p:nvSpPr>
              <p:cNvPr id="29" name="Vrije vorm: vorm 28">
                <a:extLst>
                  <a:ext uri="{FF2B5EF4-FFF2-40B4-BE49-F238E27FC236}">
                    <a16:creationId xmlns:a16="http://schemas.microsoft.com/office/drawing/2014/main" id="{BC07787D-DB4D-098D-5786-9C39D0F5E114}"/>
                  </a:ext>
                </a:extLst>
              </p:cNvPr>
              <p:cNvSpPr/>
              <p:nvPr/>
            </p:nvSpPr>
            <p:spPr>
              <a:xfrm>
                <a:off x="3087017" y="5169063"/>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5101" y="0"/>
                      <a:pt x="113"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30" name="Vrije vorm: vorm 29">
                <a:extLst>
                  <a:ext uri="{FF2B5EF4-FFF2-40B4-BE49-F238E27FC236}">
                    <a16:creationId xmlns:a16="http://schemas.microsoft.com/office/drawing/2014/main" id="{6E5D4B58-FAF8-8B5C-A7EC-793B20411CE1}"/>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solidFill>
                <a:srgbClr val="FFFFFF"/>
              </a:solidFill>
              <a:ln w="11293" cap="flat">
                <a:noFill/>
                <a:prstDash val="solid"/>
                <a:miter/>
              </a:ln>
            </p:spPr>
            <p:txBody>
              <a:bodyPr rtlCol="0" anchor="ctr"/>
              <a:lstStyle/>
              <a:p>
                <a:endParaRPr lang="nl-NL"/>
              </a:p>
            </p:txBody>
          </p:sp>
          <p:sp>
            <p:nvSpPr>
              <p:cNvPr id="31" name="Vrije vorm: vorm 30">
                <a:extLst>
                  <a:ext uri="{FF2B5EF4-FFF2-40B4-BE49-F238E27FC236}">
                    <a16:creationId xmlns:a16="http://schemas.microsoft.com/office/drawing/2014/main" id="{840C19B3-0E13-13E1-BBCD-D3FBC40BBD74}"/>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solidFill>
                <a:srgbClr val="F9DBEA"/>
              </a:solidFill>
              <a:ln w="45170" cap="rnd">
                <a:solidFill>
                  <a:srgbClr val="FA0F0E"/>
                </a:solidFill>
                <a:prstDash val="solid"/>
                <a:round/>
              </a:ln>
            </p:spPr>
            <p:txBody>
              <a:bodyPr rtlCol="0" anchor="ctr"/>
              <a:lstStyle/>
              <a:p>
                <a:endParaRPr lang="nl-NL"/>
              </a:p>
            </p:txBody>
          </p:sp>
          <p:sp>
            <p:nvSpPr>
              <p:cNvPr id="32" name="Vrije vorm: vorm 31">
                <a:extLst>
                  <a:ext uri="{FF2B5EF4-FFF2-40B4-BE49-F238E27FC236}">
                    <a16:creationId xmlns:a16="http://schemas.microsoft.com/office/drawing/2014/main" id="{D96E186F-B1A0-8A73-30C2-AEEECFA6AED7}"/>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noFill/>
              <a:ln w="45170" cap="rnd">
                <a:solidFill>
                  <a:srgbClr val="FA0F0E"/>
                </a:solidFill>
                <a:prstDash val="solid"/>
                <a:round/>
              </a:ln>
            </p:spPr>
            <p:txBody>
              <a:bodyPr rtlCol="0" anchor="ctr"/>
              <a:lstStyle/>
              <a:p>
                <a:endParaRPr lang="nl-NL"/>
              </a:p>
            </p:txBody>
          </p:sp>
          <p:sp>
            <p:nvSpPr>
              <p:cNvPr id="33" name="Vrije vorm: vorm 32">
                <a:extLst>
                  <a:ext uri="{FF2B5EF4-FFF2-40B4-BE49-F238E27FC236}">
                    <a16:creationId xmlns:a16="http://schemas.microsoft.com/office/drawing/2014/main" id="{61993EF6-7983-1004-2026-12EFC7BDC928}"/>
                  </a:ext>
                </a:extLst>
              </p:cNvPr>
              <p:cNvSpPr/>
              <p:nvPr/>
            </p:nvSpPr>
            <p:spPr>
              <a:xfrm>
                <a:off x="4277170" y="3366931"/>
                <a:ext cx="237985" cy="850190"/>
              </a:xfrm>
              <a:custGeom>
                <a:avLst/>
                <a:gdLst>
                  <a:gd name="connsiteX0" fmla="*/ 119049 w 237985"/>
                  <a:gd name="connsiteY0" fmla="*/ 850190 h 850190"/>
                  <a:gd name="connsiteX1" fmla="*/ 119049 w 237985"/>
                  <a:gd name="connsiteY1" fmla="*/ 850190 h 850190"/>
                  <a:gd name="connsiteX2" fmla="*/ 0 w 237985"/>
                  <a:gd name="connsiteY2" fmla="*/ 731141 h 850190"/>
                  <a:gd name="connsiteX3" fmla="*/ 0 w 237985"/>
                  <a:gd name="connsiteY3" fmla="*/ 0 h 850190"/>
                  <a:gd name="connsiteX4" fmla="*/ 237986 w 237985"/>
                  <a:gd name="connsiteY4" fmla="*/ 0 h 850190"/>
                  <a:gd name="connsiteX5" fmla="*/ 237986 w 237985"/>
                  <a:gd name="connsiteY5" fmla="*/ 731141 h 850190"/>
                  <a:gd name="connsiteX6" fmla="*/ 118936 w 237985"/>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190">
                    <a:moveTo>
                      <a:pt x="119049" y="850190"/>
                    </a:moveTo>
                    <a:lnTo>
                      <a:pt x="119049" y="850190"/>
                    </a:lnTo>
                    <a:cubicBezTo>
                      <a:pt x="53363" y="850190"/>
                      <a:pt x="0" y="796940"/>
                      <a:pt x="0" y="731141"/>
                    </a:cubicBezTo>
                    <a:lnTo>
                      <a:pt x="0" y="0"/>
                    </a:lnTo>
                    <a:lnTo>
                      <a:pt x="237986" y="0"/>
                    </a:lnTo>
                    <a:lnTo>
                      <a:pt x="237986" y="731141"/>
                    </a:lnTo>
                    <a:cubicBezTo>
                      <a:pt x="237986" y="796827"/>
                      <a:pt x="184735" y="850190"/>
                      <a:pt x="118936"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34" name="Vrije vorm: vorm 33">
                <a:extLst>
                  <a:ext uri="{FF2B5EF4-FFF2-40B4-BE49-F238E27FC236}">
                    <a16:creationId xmlns:a16="http://schemas.microsoft.com/office/drawing/2014/main" id="{6C0044C9-5554-BF74-8F97-C4EB78B37161}"/>
                  </a:ext>
                </a:extLst>
              </p:cNvPr>
              <p:cNvSpPr/>
              <p:nvPr/>
            </p:nvSpPr>
            <p:spPr>
              <a:xfrm>
                <a:off x="3155077" y="3366931"/>
                <a:ext cx="238098" cy="850190"/>
              </a:xfrm>
              <a:custGeom>
                <a:avLst/>
                <a:gdLst>
                  <a:gd name="connsiteX0" fmla="*/ 119049 w 238098"/>
                  <a:gd name="connsiteY0" fmla="*/ 850190 h 850190"/>
                  <a:gd name="connsiteX1" fmla="*/ 119049 w 238098"/>
                  <a:gd name="connsiteY1" fmla="*/ 850190 h 850190"/>
                  <a:gd name="connsiteX2" fmla="*/ 0 w 238098"/>
                  <a:gd name="connsiteY2" fmla="*/ 731141 h 850190"/>
                  <a:gd name="connsiteX3" fmla="*/ 0 w 238098"/>
                  <a:gd name="connsiteY3" fmla="*/ 0 h 850190"/>
                  <a:gd name="connsiteX4" fmla="*/ 238098 w 238098"/>
                  <a:gd name="connsiteY4" fmla="*/ 0 h 850190"/>
                  <a:gd name="connsiteX5" fmla="*/ 238098 w 238098"/>
                  <a:gd name="connsiteY5" fmla="*/ 731141 h 850190"/>
                  <a:gd name="connsiteX6" fmla="*/ 119049 w 238098"/>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98" h="850190">
                    <a:moveTo>
                      <a:pt x="119049" y="850190"/>
                    </a:moveTo>
                    <a:lnTo>
                      <a:pt x="119049" y="850190"/>
                    </a:lnTo>
                    <a:cubicBezTo>
                      <a:pt x="53363" y="850190"/>
                      <a:pt x="0" y="796940"/>
                      <a:pt x="0" y="731141"/>
                    </a:cubicBezTo>
                    <a:lnTo>
                      <a:pt x="0" y="0"/>
                    </a:lnTo>
                    <a:lnTo>
                      <a:pt x="238098" y="0"/>
                    </a:lnTo>
                    <a:lnTo>
                      <a:pt x="238098" y="731141"/>
                    </a:lnTo>
                    <a:cubicBezTo>
                      <a:pt x="238098" y="796827"/>
                      <a:pt x="184848" y="850190"/>
                      <a:pt x="119049"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35" name="Vrije vorm: vorm 34">
                <a:extLst>
                  <a:ext uri="{FF2B5EF4-FFF2-40B4-BE49-F238E27FC236}">
                    <a16:creationId xmlns:a16="http://schemas.microsoft.com/office/drawing/2014/main" id="{ACF8E753-6D52-879E-2EE6-D6681543B712}"/>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noFill/>
              <a:ln w="45170" cap="rnd">
                <a:solidFill>
                  <a:srgbClr val="FA0F0E"/>
                </a:solidFill>
                <a:prstDash val="solid"/>
                <a:round/>
              </a:ln>
            </p:spPr>
            <p:txBody>
              <a:bodyPr rtlCol="0" anchor="ctr"/>
              <a:lstStyle/>
              <a:p>
                <a:endParaRPr lang="nl-NL"/>
              </a:p>
            </p:txBody>
          </p:sp>
          <p:sp>
            <p:nvSpPr>
              <p:cNvPr id="36" name="Vrije vorm: vorm 35">
                <a:extLst>
                  <a:ext uri="{FF2B5EF4-FFF2-40B4-BE49-F238E27FC236}">
                    <a16:creationId xmlns:a16="http://schemas.microsoft.com/office/drawing/2014/main" id="{83EC071E-66F4-79D6-F0B2-C9A00E61940B}"/>
                  </a:ext>
                </a:extLst>
              </p:cNvPr>
              <p:cNvSpPr/>
              <p:nvPr/>
            </p:nvSpPr>
            <p:spPr>
              <a:xfrm>
                <a:off x="4277170"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37" name="Vrije vorm: vorm 36">
                <a:extLst>
                  <a:ext uri="{FF2B5EF4-FFF2-40B4-BE49-F238E27FC236}">
                    <a16:creationId xmlns:a16="http://schemas.microsoft.com/office/drawing/2014/main" id="{7A8170FC-7552-1FDE-8F86-023CB6152930}"/>
                  </a:ext>
                </a:extLst>
              </p:cNvPr>
              <p:cNvSpPr/>
              <p:nvPr/>
            </p:nvSpPr>
            <p:spPr>
              <a:xfrm>
                <a:off x="3393062"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38" name="Vrije vorm: vorm 37">
                <a:extLst>
                  <a:ext uri="{FF2B5EF4-FFF2-40B4-BE49-F238E27FC236}">
                    <a16:creationId xmlns:a16="http://schemas.microsoft.com/office/drawing/2014/main" id="{BC4F45A3-3C66-BA49-838E-999C0EA53DEA}"/>
                  </a:ext>
                </a:extLst>
              </p:cNvPr>
              <p:cNvSpPr/>
              <p:nvPr/>
            </p:nvSpPr>
            <p:spPr>
              <a:xfrm>
                <a:off x="3631387" y="2429913"/>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441 h 447214"/>
                  <a:gd name="connsiteX3" fmla="*/ 351608 w 407910"/>
                  <a:gd name="connsiteY3" fmla="*/ 0 h 447214"/>
                  <a:gd name="connsiteX4" fmla="*/ 57207 w 407910"/>
                  <a:gd name="connsiteY4" fmla="*/ 0 h 447214"/>
                  <a:gd name="connsiteX5" fmla="*/ 57207 w 407910"/>
                  <a:gd name="connsiteY5" fmla="*/ 193215 h 447214"/>
                  <a:gd name="connsiteX6" fmla="*/ 12663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608" y="220914"/>
                      <a:pt x="351608" y="193441"/>
                    </a:cubicBezTo>
                    <a:lnTo>
                      <a:pt x="351608" y="0"/>
                    </a:lnTo>
                    <a:lnTo>
                      <a:pt x="57207" y="0"/>
                    </a:lnTo>
                    <a:lnTo>
                      <a:pt x="57207" y="193215"/>
                    </a:lnTo>
                    <a:cubicBezTo>
                      <a:pt x="57207" y="220688"/>
                      <a:pt x="39118" y="244882"/>
                      <a:pt x="12663" y="252570"/>
                    </a:cubicBezTo>
                    <a:lnTo>
                      <a:pt x="0" y="256414"/>
                    </a:lnTo>
                    <a:lnTo>
                      <a:pt x="0" y="257092"/>
                    </a:lnTo>
                    <a:cubicBezTo>
                      <a:pt x="7914" y="369810"/>
                      <a:pt x="105709"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39" name="Vrije vorm: vorm 38">
                <a:extLst>
                  <a:ext uri="{FF2B5EF4-FFF2-40B4-BE49-F238E27FC236}">
                    <a16:creationId xmlns:a16="http://schemas.microsoft.com/office/drawing/2014/main" id="{1F545750-9AFC-D418-2DCF-1D8E157115BB}"/>
                  </a:ext>
                </a:extLst>
              </p:cNvPr>
              <p:cNvSpPr/>
              <p:nvPr/>
            </p:nvSpPr>
            <p:spPr>
              <a:xfrm>
                <a:off x="3326698" y="5033168"/>
                <a:ext cx="406212" cy="204071"/>
              </a:xfrm>
              <a:custGeom>
                <a:avLst/>
                <a:gdLst>
                  <a:gd name="connsiteX0" fmla="*/ 68060 w 406212"/>
                  <a:gd name="connsiteY0" fmla="*/ 203955 h 204071"/>
                  <a:gd name="connsiteX1" fmla="*/ 0 w 406212"/>
                  <a:gd name="connsiteY1" fmla="*/ 136460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287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060" y="203955"/>
                    </a:moveTo>
                    <a:cubicBezTo>
                      <a:pt x="30639" y="204068"/>
                      <a:pt x="113" y="173882"/>
                      <a:pt x="0" y="136460"/>
                    </a:cubicBezTo>
                    <a:cubicBezTo>
                      <a:pt x="0" y="125606"/>
                      <a:pt x="2487" y="114979"/>
                      <a:pt x="7462" y="105369"/>
                    </a:cubicBezTo>
                    <a:cubicBezTo>
                      <a:pt x="43414" y="40361"/>
                      <a:pt x="111814" y="0"/>
                      <a:pt x="186092" y="0"/>
                    </a:cubicBezTo>
                    <a:lnTo>
                      <a:pt x="220122" y="0"/>
                    </a:lnTo>
                    <a:cubicBezTo>
                      <a:pt x="294401" y="0"/>
                      <a:pt x="362914" y="40361"/>
                      <a:pt x="398753" y="105369"/>
                    </a:cubicBezTo>
                    <a:cubicBezTo>
                      <a:pt x="415824" y="138721"/>
                      <a:pt x="402597" y="179535"/>
                      <a:pt x="369245" y="196606"/>
                    </a:cubicBezTo>
                    <a:cubicBezTo>
                      <a:pt x="359522" y="201581"/>
                      <a:pt x="348668" y="204181"/>
                      <a:pt x="337815" y="204068"/>
                    </a:cubicBezTo>
                    <a:lnTo>
                      <a:pt x="68287"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40" name="Vrije vorm: vorm 39">
                <a:extLst>
                  <a:ext uri="{FF2B5EF4-FFF2-40B4-BE49-F238E27FC236}">
                    <a16:creationId xmlns:a16="http://schemas.microsoft.com/office/drawing/2014/main" id="{72E0F4D2-F94A-FD7A-B501-9B517E87CC24}"/>
                  </a:ext>
                </a:extLst>
              </p:cNvPr>
              <p:cNvSpPr/>
              <p:nvPr/>
            </p:nvSpPr>
            <p:spPr>
              <a:xfrm>
                <a:off x="3937998" y="5033168"/>
                <a:ext cx="406212" cy="204071"/>
              </a:xfrm>
              <a:custGeom>
                <a:avLst/>
                <a:gdLst>
                  <a:gd name="connsiteX0" fmla="*/ 68173 w 406212"/>
                  <a:gd name="connsiteY0" fmla="*/ 203955 h 204071"/>
                  <a:gd name="connsiteX1" fmla="*/ 0 w 406212"/>
                  <a:gd name="connsiteY1" fmla="*/ 136573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399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173" y="203955"/>
                    </a:moveTo>
                    <a:cubicBezTo>
                      <a:pt x="30752" y="204181"/>
                      <a:pt x="226" y="173995"/>
                      <a:pt x="0" y="136573"/>
                    </a:cubicBezTo>
                    <a:cubicBezTo>
                      <a:pt x="0" y="125720"/>
                      <a:pt x="2487" y="114979"/>
                      <a:pt x="7462" y="105369"/>
                    </a:cubicBezTo>
                    <a:cubicBezTo>
                      <a:pt x="43414" y="40361"/>
                      <a:pt x="111814" y="0"/>
                      <a:pt x="186092" y="0"/>
                    </a:cubicBezTo>
                    <a:lnTo>
                      <a:pt x="220122" y="0"/>
                    </a:lnTo>
                    <a:cubicBezTo>
                      <a:pt x="294401" y="0"/>
                      <a:pt x="362800" y="40361"/>
                      <a:pt x="398753" y="105369"/>
                    </a:cubicBezTo>
                    <a:cubicBezTo>
                      <a:pt x="415824" y="138721"/>
                      <a:pt x="402597" y="179535"/>
                      <a:pt x="369245" y="196606"/>
                    </a:cubicBezTo>
                    <a:cubicBezTo>
                      <a:pt x="359522" y="201581"/>
                      <a:pt x="348668" y="204181"/>
                      <a:pt x="337815" y="204068"/>
                    </a:cubicBezTo>
                    <a:lnTo>
                      <a:pt x="6839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41" name="Vrije vorm: vorm 40">
                <a:extLst>
                  <a:ext uri="{FF2B5EF4-FFF2-40B4-BE49-F238E27FC236}">
                    <a16:creationId xmlns:a16="http://schemas.microsoft.com/office/drawing/2014/main" id="{AAB0FEFE-7BA7-D4D7-F6E5-56D320CD0906}"/>
                  </a:ext>
                </a:extLst>
              </p:cNvPr>
              <p:cNvSpPr/>
              <p:nvPr/>
            </p:nvSpPr>
            <p:spPr>
              <a:xfrm>
                <a:off x="3392383" y="1609118"/>
                <a:ext cx="900641" cy="982244"/>
              </a:xfrm>
              <a:custGeom>
                <a:avLst/>
                <a:gdLst>
                  <a:gd name="connsiteX0" fmla="*/ 408929 w 900641"/>
                  <a:gd name="connsiteY0" fmla="*/ 0 h 982244"/>
                  <a:gd name="connsiteX1" fmla="*/ 818309 w 900641"/>
                  <a:gd name="connsiteY1" fmla="*/ 409380 h 982244"/>
                  <a:gd name="connsiteX2" fmla="*/ 818309 w 900641"/>
                  <a:gd name="connsiteY2" fmla="*/ 491234 h 982244"/>
                  <a:gd name="connsiteX3" fmla="*/ 797846 w 900641"/>
                  <a:gd name="connsiteY3" fmla="*/ 695754 h 982244"/>
                  <a:gd name="connsiteX4" fmla="*/ 797507 w 900641"/>
                  <a:gd name="connsiteY4" fmla="*/ 695754 h 982244"/>
                  <a:gd name="connsiteX5" fmla="*/ 286375 w 900641"/>
                  <a:gd name="connsiteY5" fmla="*/ 963587 h 982244"/>
                  <a:gd name="connsiteX6" fmla="*/ 1 w 900641"/>
                  <a:gd name="connsiteY6" fmla="*/ 573087 h 982244"/>
                  <a:gd name="connsiteX7" fmla="*/ 1 w 900641"/>
                  <a:gd name="connsiteY7" fmla="*/ 408928 h 982244"/>
                  <a:gd name="connsiteX8" fmla="*/ 409042 w 900641"/>
                  <a:gd name="connsiteY8" fmla="*/ 0 h 98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641" h="982244">
                    <a:moveTo>
                      <a:pt x="408929" y="0"/>
                    </a:moveTo>
                    <a:cubicBezTo>
                      <a:pt x="635044" y="0"/>
                      <a:pt x="818309" y="183266"/>
                      <a:pt x="818309" y="409380"/>
                    </a:cubicBezTo>
                    <a:lnTo>
                      <a:pt x="818309" y="491234"/>
                    </a:lnTo>
                    <a:cubicBezTo>
                      <a:pt x="935097" y="491234"/>
                      <a:pt x="927070" y="695754"/>
                      <a:pt x="797846" y="695754"/>
                    </a:cubicBezTo>
                    <a:lnTo>
                      <a:pt x="797507" y="695754"/>
                    </a:lnTo>
                    <a:cubicBezTo>
                      <a:pt x="730351" y="910902"/>
                      <a:pt x="501410" y="1030743"/>
                      <a:pt x="286375" y="963587"/>
                    </a:cubicBezTo>
                    <a:cubicBezTo>
                      <a:pt x="115659" y="910224"/>
                      <a:pt x="-451" y="751944"/>
                      <a:pt x="1" y="573087"/>
                    </a:cubicBezTo>
                    <a:lnTo>
                      <a:pt x="1" y="408928"/>
                    </a:lnTo>
                    <a:cubicBezTo>
                      <a:pt x="227" y="183153"/>
                      <a:pt x="183267" y="226"/>
                      <a:pt x="409042" y="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2" name="Vrije vorm: vorm 41">
                <a:extLst>
                  <a:ext uri="{FF2B5EF4-FFF2-40B4-BE49-F238E27FC236}">
                    <a16:creationId xmlns:a16="http://schemas.microsoft.com/office/drawing/2014/main" id="{D3304A04-2EB6-6519-9C24-CA56E76EE8E9}"/>
                  </a:ext>
                </a:extLst>
              </p:cNvPr>
              <p:cNvSpPr/>
              <p:nvPr/>
            </p:nvSpPr>
            <p:spPr>
              <a:xfrm>
                <a:off x="382177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43" name="Vrije vorm: vorm 42">
                <a:extLst>
                  <a:ext uri="{FF2B5EF4-FFF2-40B4-BE49-F238E27FC236}">
                    <a16:creationId xmlns:a16="http://schemas.microsoft.com/office/drawing/2014/main" id="{0049ED80-6EFF-CC76-9DC0-19AB4B9FB39D}"/>
                  </a:ext>
                </a:extLst>
              </p:cNvPr>
              <p:cNvSpPr/>
              <p:nvPr/>
            </p:nvSpPr>
            <p:spPr>
              <a:xfrm>
                <a:off x="351482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44" name="Vrije vorm: vorm 43">
                <a:extLst>
                  <a:ext uri="{FF2B5EF4-FFF2-40B4-BE49-F238E27FC236}">
                    <a16:creationId xmlns:a16="http://schemas.microsoft.com/office/drawing/2014/main" id="{5081C3EE-AD19-B16A-7BB9-ADE688040A50}"/>
                  </a:ext>
                </a:extLst>
              </p:cNvPr>
              <p:cNvSpPr/>
              <p:nvPr/>
            </p:nvSpPr>
            <p:spPr>
              <a:xfrm>
                <a:off x="3924092" y="2233080"/>
                <a:ext cx="81853" cy="81853"/>
              </a:xfrm>
              <a:custGeom>
                <a:avLst/>
                <a:gdLst>
                  <a:gd name="connsiteX0" fmla="*/ 0 w 81853"/>
                  <a:gd name="connsiteY0" fmla="*/ 40927 h 81853"/>
                  <a:gd name="connsiteX1" fmla="*/ 40927 w 81853"/>
                  <a:gd name="connsiteY1" fmla="*/ 81853 h 81853"/>
                  <a:gd name="connsiteX2" fmla="*/ 81853 w 81853"/>
                  <a:gd name="connsiteY2" fmla="*/ 40927 h 81853"/>
                  <a:gd name="connsiteX3" fmla="*/ 40927 w 81853"/>
                  <a:gd name="connsiteY3" fmla="*/ 0 h 81853"/>
                  <a:gd name="connsiteX4" fmla="*/ 0 w 81853"/>
                  <a:gd name="connsiteY4" fmla="*/ 40927 h 81853"/>
                  <a:gd name="connsiteX5" fmla="*/ 0 w 81853"/>
                  <a:gd name="connsiteY5" fmla="*/ 40927 h 8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53" h="81853">
                    <a:moveTo>
                      <a:pt x="0" y="40927"/>
                    </a:moveTo>
                    <a:cubicBezTo>
                      <a:pt x="0" y="63538"/>
                      <a:pt x="18315" y="81853"/>
                      <a:pt x="40927" y="81853"/>
                    </a:cubicBezTo>
                    <a:cubicBezTo>
                      <a:pt x="63538" y="81853"/>
                      <a:pt x="81853" y="63538"/>
                      <a:pt x="81853" y="40927"/>
                    </a:cubicBezTo>
                    <a:cubicBezTo>
                      <a:pt x="81853" y="18315"/>
                      <a:pt x="63538" y="0"/>
                      <a:pt x="40927" y="0"/>
                    </a:cubicBezTo>
                    <a:cubicBezTo>
                      <a:pt x="18315" y="0"/>
                      <a:pt x="0" y="18315"/>
                      <a:pt x="0" y="40927"/>
                    </a:cubicBezTo>
                    <a:lnTo>
                      <a:pt x="0" y="40927"/>
                    </a:lnTo>
                    <a:close/>
                  </a:path>
                </a:pathLst>
              </a:custGeom>
              <a:solidFill>
                <a:srgbClr val="F9DBEA"/>
              </a:solidFill>
              <a:ln w="11293" cap="flat">
                <a:noFill/>
                <a:prstDash val="solid"/>
                <a:miter/>
              </a:ln>
            </p:spPr>
            <p:txBody>
              <a:bodyPr rtlCol="0" anchor="ctr"/>
              <a:lstStyle/>
              <a:p>
                <a:endParaRPr lang="nl-NL"/>
              </a:p>
            </p:txBody>
          </p:sp>
          <p:sp>
            <p:nvSpPr>
              <p:cNvPr id="45" name="Vrije vorm: vorm 44">
                <a:extLst>
                  <a:ext uri="{FF2B5EF4-FFF2-40B4-BE49-F238E27FC236}">
                    <a16:creationId xmlns:a16="http://schemas.microsoft.com/office/drawing/2014/main" id="{84BC74E8-4F12-029E-0584-962823711E50}"/>
                  </a:ext>
                </a:extLst>
              </p:cNvPr>
              <p:cNvSpPr/>
              <p:nvPr/>
            </p:nvSpPr>
            <p:spPr>
              <a:xfrm>
                <a:off x="3617368" y="2380394"/>
                <a:ext cx="204633" cy="11305"/>
              </a:xfrm>
              <a:custGeom>
                <a:avLst/>
                <a:gdLst>
                  <a:gd name="connsiteX0" fmla="*/ 0 w 204633"/>
                  <a:gd name="connsiteY0" fmla="*/ 0 h 11305"/>
                  <a:gd name="connsiteX1" fmla="*/ 204633 w 204633"/>
                  <a:gd name="connsiteY1" fmla="*/ 0 h 11305"/>
                </a:gdLst>
                <a:ahLst/>
                <a:cxnLst>
                  <a:cxn ang="0">
                    <a:pos x="connsiteX0" y="connsiteY0"/>
                  </a:cxn>
                  <a:cxn ang="0">
                    <a:pos x="connsiteX1" y="connsiteY1"/>
                  </a:cxn>
                </a:cxnLst>
                <a:rect l="l" t="t" r="r" b="b"/>
                <a:pathLst>
                  <a:path w="204633" h="11305">
                    <a:moveTo>
                      <a:pt x="0" y="0"/>
                    </a:moveTo>
                    <a:lnTo>
                      <a:pt x="204633" y="0"/>
                    </a:lnTo>
                  </a:path>
                </a:pathLst>
              </a:custGeom>
              <a:noFill/>
              <a:ln w="4517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FD406DBC-20DD-F218-79FC-032F6E22EB9F}"/>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solidFill>
                <a:srgbClr val="FFFFFF"/>
              </a:solidFill>
              <a:ln w="11293" cap="flat">
                <a:noFill/>
                <a:prstDash val="solid"/>
                <a:miter/>
              </a:ln>
            </p:spPr>
            <p:txBody>
              <a:bodyPr rtlCol="0" anchor="ctr"/>
              <a:lstStyle/>
              <a:p>
                <a:endParaRPr lang="nl-NL"/>
              </a:p>
            </p:txBody>
          </p:sp>
          <p:sp>
            <p:nvSpPr>
              <p:cNvPr id="47" name="Vrije vorm: vorm 46">
                <a:extLst>
                  <a:ext uri="{FF2B5EF4-FFF2-40B4-BE49-F238E27FC236}">
                    <a16:creationId xmlns:a16="http://schemas.microsoft.com/office/drawing/2014/main" id="{CAB86F70-ED64-6246-1EE0-6FCA1B9CBB6E}"/>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noFill/>
              <a:ln w="45170" cap="rnd">
                <a:solidFill>
                  <a:srgbClr val="FA0F0E"/>
                </a:solidFill>
                <a:prstDash val="solid"/>
                <a:round/>
              </a:ln>
            </p:spPr>
            <p:txBody>
              <a:bodyPr rtlCol="0" anchor="ctr"/>
              <a:lstStyle/>
              <a:p>
                <a:endParaRPr lang="nl-NL"/>
              </a:p>
            </p:txBody>
          </p:sp>
        </p:grpSp>
      </p:grpSp>
      <p:pic>
        <p:nvPicPr>
          <p:cNvPr id="49" name="Graphic 48">
            <a:extLst>
              <a:ext uri="{FF2B5EF4-FFF2-40B4-BE49-F238E27FC236}">
                <a16:creationId xmlns:a16="http://schemas.microsoft.com/office/drawing/2014/main" id="{52E17690-300A-A60B-E1E9-6680A61CEB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877800" y="1410916"/>
            <a:ext cx="1871758" cy="399928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91879" y="2750288"/>
            <a:ext cx="6096001" cy="1357423"/>
          </a:xfrm>
          <a:prstGeom prst="rect">
            <a:avLst/>
          </a:prstGeom>
        </p:spPr>
        <p:txBody>
          <a:bodyPr wrap="square" lIns="0" tIns="0" rIns="0" bIns="0" rtlCol="0" anchor="ctr" anchorCtr="0">
            <a:spAutoFit/>
          </a:bodyPr>
          <a:lstStyle/>
          <a:p>
            <a:pPr algn="r">
              <a:lnSpc>
                <a:spcPts val="3500"/>
              </a:lnSpc>
            </a:pPr>
            <a:r>
              <a:rPr lang="en-US" sz="3200">
                <a:solidFill>
                  <a:srgbClr val="000000"/>
                </a:solidFill>
                <a:latin typeface="Visby CF Medium" pitchFamily="50" charset="0"/>
                <a:ea typeface="Visby CF 2"/>
                <a:cs typeface="Visby CF 2"/>
                <a:sym typeface="Visby CF 2"/>
              </a:rPr>
              <a:t>In 2024 </a:t>
            </a:r>
            <a:r>
              <a:rPr lang="en-US" sz="3200" err="1">
                <a:solidFill>
                  <a:srgbClr val="000000"/>
                </a:solidFill>
                <a:latin typeface="Visby CF Medium" pitchFamily="50" charset="0"/>
                <a:ea typeface="Visby CF 2"/>
                <a:cs typeface="Visby CF 2"/>
                <a:sym typeface="Visby CF 2"/>
              </a:rPr>
              <a:t>kregen</a:t>
            </a:r>
            <a:r>
              <a:rPr lang="en-US" sz="3200">
                <a:solidFill>
                  <a:srgbClr val="000000"/>
                </a:solidFill>
                <a:latin typeface="Visby CF Medium" pitchFamily="50" charset="0"/>
                <a:ea typeface="Visby CF 2"/>
                <a:cs typeface="Visby CF 2"/>
                <a:sym typeface="Visby CF 2"/>
              </a:rPr>
              <a:t> </a:t>
            </a:r>
          </a:p>
          <a:p>
            <a:pPr algn="r">
              <a:lnSpc>
                <a:spcPts val="3500"/>
              </a:lnSpc>
            </a:pPr>
            <a:r>
              <a:rPr lang="en-US" sz="3200">
                <a:solidFill>
                  <a:srgbClr val="FF0000"/>
                </a:solidFill>
                <a:latin typeface="Visby CF Bold" pitchFamily="50" charset="0"/>
                <a:ea typeface="Visby CF 2"/>
                <a:cs typeface="Visby CF 2"/>
                <a:sym typeface="Visby CF 2"/>
              </a:rPr>
              <a:t>130.000 </a:t>
            </a:r>
            <a:r>
              <a:rPr lang="en-US" sz="3200" err="1">
                <a:solidFill>
                  <a:srgbClr val="FF0000"/>
                </a:solidFill>
                <a:latin typeface="Visby CF Bold" pitchFamily="50" charset="0"/>
                <a:ea typeface="Visby CF 2"/>
                <a:cs typeface="Visby CF 2"/>
                <a:sym typeface="Visby CF 2"/>
              </a:rPr>
              <a:t>mensen</a:t>
            </a:r>
            <a:r>
              <a:rPr lang="en-US" sz="3200">
                <a:solidFill>
                  <a:srgbClr val="FF0000"/>
                </a:solidFill>
                <a:latin typeface="Visby CF Bold" pitchFamily="50" charset="0"/>
                <a:ea typeface="Visby CF 2"/>
                <a:cs typeface="Visby CF 2"/>
                <a:sym typeface="Visby CF 2"/>
              </a:rPr>
              <a:t> </a:t>
            </a:r>
          </a:p>
          <a:p>
            <a:pPr algn="r">
              <a:lnSpc>
                <a:spcPts val="3500"/>
              </a:lnSpc>
            </a:pPr>
            <a:r>
              <a:rPr lang="nl-NL" sz="3200">
                <a:solidFill>
                  <a:srgbClr val="000000"/>
                </a:solidFill>
                <a:latin typeface="Visby CF Medium" pitchFamily="50" charset="0"/>
                <a:ea typeface="Visby CF 2"/>
                <a:cs typeface="Visby CF 2"/>
                <a:sym typeface="Visby CF 2"/>
              </a:rPr>
              <a:t>kanker</a:t>
            </a:r>
            <a:endParaRPr lang="en-US" sz="3200">
              <a:solidFill>
                <a:srgbClr val="000000"/>
              </a:solidFill>
              <a:latin typeface="Visby CF Medium" pitchFamily="50" charset="0"/>
              <a:ea typeface="Visby CF 2"/>
              <a:cs typeface="Visby CF 2"/>
              <a:sym typeface="Visby CF 2"/>
            </a:endParaRPr>
          </a:p>
        </p:txBody>
      </p:sp>
      <p:sp>
        <p:nvSpPr>
          <p:cNvPr id="3" name="TextBox 7">
            <a:extLst>
              <a:ext uri="{FF2B5EF4-FFF2-40B4-BE49-F238E27FC236}">
                <a16:creationId xmlns:a16="http://schemas.microsoft.com/office/drawing/2014/main" id="{AC6F5D58-F4C8-92FE-C605-236B4D3D238A}"/>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grpSp>
        <p:nvGrpSpPr>
          <p:cNvPr id="40" name="Groep 39">
            <a:extLst>
              <a:ext uri="{FF2B5EF4-FFF2-40B4-BE49-F238E27FC236}">
                <a16:creationId xmlns:a16="http://schemas.microsoft.com/office/drawing/2014/main" id="{E7469EDA-5C57-9AA0-5B4A-C55715647D6C}"/>
              </a:ext>
            </a:extLst>
          </p:cNvPr>
          <p:cNvGrpSpPr/>
          <p:nvPr/>
        </p:nvGrpSpPr>
        <p:grpSpPr>
          <a:xfrm>
            <a:off x="-3733800" y="1507027"/>
            <a:ext cx="3287815" cy="3866104"/>
            <a:chOff x="1297549" y="1507027"/>
            <a:chExt cx="3287815" cy="3866104"/>
          </a:xfrm>
        </p:grpSpPr>
        <p:grpSp>
          <p:nvGrpSpPr>
            <p:cNvPr id="41" name="Graphic 5">
              <a:extLst>
                <a:ext uri="{FF2B5EF4-FFF2-40B4-BE49-F238E27FC236}">
                  <a16:creationId xmlns:a16="http://schemas.microsoft.com/office/drawing/2014/main" id="{AFCB49F3-B6E2-1608-B56A-1BD6A841AD37}"/>
                </a:ext>
              </a:extLst>
            </p:cNvPr>
            <p:cNvGrpSpPr/>
            <p:nvPr/>
          </p:nvGrpSpPr>
          <p:grpSpPr>
            <a:xfrm flipH="1">
              <a:off x="3089166" y="1507027"/>
              <a:ext cx="1496198" cy="3865765"/>
              <a:chOff x="1295400" y="1507027"/>
              <a:chExt cx="1496198" cy="3865765"/>
            </a:xfrm>
          </p:grpSpPr>
          <p:sp>
            <p:nvSpPr>
              <p:cNvPr id="62" name="Vrije vorm: vorm 61">
                <a:extLst>
                  <a:ext uri="{FF2B5EF4-FFF2-40B4-BE49-F238E27FC236}">
                    <a16:creationId xmlns:a16="http://schemas.microsoft.com/office/drawing/2014/main" id="{28E224F7-A6D1-EEAF-D952-EAAA6FD2DA01}"/>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solidFill>
                <a:srgbClr val="FFFFFF"/>
              </a:solidFill>
              <a:ln w="11293" cap="flat">
                <a:noFill/>
                <a:prstDash val="solid"/>
                <a:miter/>
              </a:ln>
            </p:spPr>
            <p:txBody>
              <a:bodyPr rtlCol="0" anchor="ctr"/>
              <a:lstStyle/>
              <a:p>
                <a:endParaRPr lang="nl-NL"/>
              </a:p>
            </p:txBody>
          </p:sp>
          <p:sp>
            <p:nvSpPr>
              <p:cNvPr id="63" name="Vrije vorm: vorm 62">
                <a:extLst>
                  <a:ext uri="{FF2B5EF4-FFF2-40B4-BE49-F238E27FC236}">
                    <a16:creationId xmlns:a16="http://schemas.microsoft.com/office/drawing/2014/main" id="{635C0A66-DADE-28F7-2313-202D9BAEA512}"/>
                  </a:ext>
                </a:extLst>
              </p:cNvPr>
              <p:cNvSpPr/>
              <p:nvPr/>
            </p:nvSpPr>
            <p:spPr>
              <a:xfrm>
                <a:off x="1457637" y="1507027"/>
                <a:ext cx="1104794" cy="1084331"/>
              </a:xfrm>
              <a:custGeom>
                <a:avLst/>
                <a:gdLst>
                  <a:gd name="connsiteX0" fmla="*/ 0 w 1104794"/>
                  <a:gd name="connsiteY0" fmla="*/ 675065 h 1084331"/>
                  <a:gd name="connsiteX1" fmla="*/ 0 w 1104794"/>
                  <a:gd name="connsiteY1" fmla="*/ 552284 h 1084331"/>
                  <a:gd name="connsiteX2" fmla="*/ 552397 w 1104794"/>
                  <a:gd name="connsiteY2" fmla="*/ 0 h 1084331"/>
                  <a:gd name="connsiteX3" fmla="*/ 552397 w 1104794"/>
                  <a:gd name="connsiteY3" fmla="*/ 0 h 1084331"/>
                  <a:gd name="connsiteX4" fmla="*/ 1104795 w 1104794"/>
                  <a:gd name="connsiteY4" fmla="*/ 552398 h 1084331"/>
                  <a:gd name="connsiteX5" fmla="*/ 1104795 w 1104794"/>
                  <a:gd name="connsiteY5" fmla="*/ 552398 h 1084331"/>
                  <a:gd name="connsiteX6" fmla="*/ 1104795 w 1104794"/>
                  <a:gd name="connsiteY6" fmla="*/ 838884 h 1084331"/>
                  <a:gd name="connsiteX7" fmla="*/ 859348 w 1104794"/>
                  <a:gd name="connsiteY7" fmla="*/ 1084332 h 1084331"/>
                  <a:gd name="connsiteX8" fmla="*/ 409267 w 1104794"/>
                  <a:gd name="connsiteY8" fmla="*/ 1084332 h 1084331"/>
                  <a:gd name="connsiteX9" fmla="*/ 113 w 1104794"/>
                  <a:gd name="connsiteY9" fmla="*/ 675178 h 108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794" h="1084331">
                    <a:moveTo>
                      <a:pt x="0" y="675065"/>
                    </a:moveTo>
                    <a:lnTo>
                      <a:pt x="0" y="552284"/>
                    </a:lnTo>
                    <a:cubicBezTo>
                      <a:pt x="0" y="247256"/>
                      <a:pt x="247256" y="0"/>
                      <a:pt x="552397" y="0"/>
                    </a:cubicBezTo>
                    <a:lnTo>
                      <a:pt x="552397" y="0"/>
                    </a:lnTo>
                    <a:cubicBezTo>
                      <a:pt x="857426" y="0"/>
                      <a:pt x="1104795" y="247256"/>
                      <a:pt x="1104795" y="552398"/>
                    </a:cubicBezTo>
                    <a:lnTo>
                      <a:pt x="1104795" y="552398"/>
                    </a:lnTo>
                    <a:lnTo>
                      <a:pt x="1104795" y="838884"/>
                    </a:lnTo>
                    <a:cubicBezTo>
                      <a:pt x="1104795" y="974440"/>
                      <a:pt x="994903" y="1084332"/>
                      <a:pt x="859348" y="1084332"/>
                    </a:cubicBezTo>
                    <a:lnTo>
                      <a:pt x="409267" y="1084332"/>
                    </a:lnTo>
                    <a:cubicBezTo>
                      <a:pt x="183266" y="1084332"/>
                      <a:pt x="226" y="901066"/>
                      <a:pt x="113" y="675178"/>
                    </a:cubicBezTo>
                    <a:close/>
                  </a:path>
                </a:pathLst>
              </a:custGeom>
              <a:noFill/>
              <a:ln w="45170" cap="rnd">
                <a:solidFill>
                  <a:srgbClr val="FA0F0E"/>
                </a:solidFill>
                <a:prstDash val="solid"/>
                <a:round/>
              </a:ln>
            </p:spPr>
            <p:txBody>
              <a:bodyPr rtlCol="0" anchor="ctr"/>
              <a:lstStyle/>
              <a:p>
                <a:endParaRPr lang="nl-NL"/>
              </a:p>
            </p:txBody>
          </p:sp>
          <p:sp>
            <p:nvSpPr>
              <p:cNvPr id="64" name="Vrije vorm: vorm 63">
                <a:extLst>
                  <a:ext uri="{FF2B5EF4-FFF2-40B4-BE49-F238E27FC236}">
                    <a16:creationId xmlns:a16="http://schemas.microsoft.com/office/drawing/2014/main" id="{DEFDF0DA-7432-7DED-EF79-86ACDF640864}"/>
                  </a:ext>
                </a:extLst>
              </p:cNvPr>
              <p:cNvSpPr/>
              <p:nvPr/>
            </p:nvSpPr>
            <p:spPr>
              <a:xfrm>
                <a:off x="1295400" y="5168724"/>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4988" y="0"/>
                      <a:pt x="0"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65" name="Vrije vorm: vorm 64">
                <a:extLst>
                  <a:ext uri="{FF2B5EF4-FFF2-40B4-BE49-F238E27FC236}">
                    <a16:creationId xmlns:a16="http://schemas.microsoft.com/office/drawing/2014/main" id="{44C83A30-86E2-6720-A5E5-F45B4D9584A7}"/>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solidFill>
                <a:srgbClr val="F9DBEA"/>
              </a:solidFill>
              <a:ln w="11293" cap="flat">
                <a:solidFill>
                  <a:schemeClr val="accent1"/>
                </a:solidFill>
                <a:prstDash val="solid"/>
                <a:miter/>
              </a:ln>
            </p:spPr>
            <p:txBody>
              <a:bodyPr rtlCol="0" anchor="ctr"/>
              <a:lstStyle/>
              <a:p>
                <a:endParaRPr lang="nl-NL"/>
              </a:p>
            </p:txBody>
          </p:sp>
          <p:sp>
            <p:nvSpPr>
              <p:cNvPr id="66" name="Vrije vorm: vorm 65">
                <a:extLst>
                  <a:ext uri="{FF2B5EF4-FFF2-40B4-BE49-F238E27FC236}">
                    <a16:creationId xmlns:a16="http://schemas.microsoft.com/office/drawing/2014/main" id="{EF0AA8CB-86D9-F095-4A8C-BE00DE4E57C2}"/>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solidFill>
                <a:srgbClr val="89B1E6"/>
              </a:solidFill>
              <a:ln w="45170" cap="rnd">
                <a:solidFill>
                  <a:srgbClr val="FA0F0E"/>
                </a:solidFill>
                <a:prstDash val="solid"/>
                <a:round/>
              </a:ln>
            </p:spPr>
            <p:txBody>
              <a:bodyPr rtlCol="0" anchor="ctr"/>
              <a:lstStyle/>
              <a:p>
                <a:endParaRPr lang="nl-NL"/>
              </a:p>
            </p:txBody>
          </p:sp>
          <p:sp>
            <p:nvSpPr>
              <p:cNvPr id="67" name="Vrije vorm: vorm 66">
                <a:extLst>
                  <a:ext uri="{FF2B5EF4-FFF2-40B4-BE49-F238E27FC236}">
                    <a16:creationId xmlns:a16="http://schemas.microsoft.com/office/drawing/2014/main" id="{CDE20A7D-A553-AB91-35D6-B716E2A85776}"/>
                  </a:ext>
                </a:extLst>
              </p:cNvPr>
              <p:cNvSpPr/>
              <p:nvPr/>
            </p:nvSpPr>
            <p:spPr>
              <a:xfrm>
                <a:off x="1601445" y="3876593"/>
                <a:ext cx="883881" cy="1292130"/>
              </a:xfrm>
              <a:custGeom>
                <a:avLst/>
                <a:gdLst>
                  <a:gd name="connsiteX0" fmla="*/ 0 w 883881"/>
                  <a:gd name="connsiteY0" fmla="*/ 0 h 1292130"/>
                  <a:gd name="connsiteX1" fmla="*/ 0 w 883881"/>
                  <a:gd name="connsiteY1" fmla="*/ 1292131 h 1292130"/>
                  <a:gd name="connsiteX2" fmla="*/ 326396 w 883881"/>
                  <a:gd name="connsiteY2" fmla="*/ 1292131 h 1292130"/>
                  <a:gd name="connsiteX3" fmla="*/ 363705 w 883881"/>
                  <a:gd name="connsiteY3" fmla="*/ 448837 h 1292130"/>
                  <a:gd name="connsiteX4" fmla="*/ 436853 w 883881"/>
                  <a:gd name="connsiteY4" fmla="*/ 365401 h 1292130"/>
                  <a:gd name="connsiteX5" fmla="*/ 520289 w 883881"/>
                  <a:gd name="connsiteY5" fmla="*/ 438549 h 1292130"/>
                  <a:gd name="connsiteX6" fmla="*/ 520289 w 883881"/>
                  <a:gd name="connsiteY6" fmla="*/ 448837 h 1292130"/>
                  <a:gd name="connsiteX7" fmla="*/ 557485 w 883881"/>
                  <a:gd name="connsiteY7" fmla="*/ 1292131 h 1292130"/>
                  <a:gd name="connsiteX8" fmla="*/ 883881 w 883881"/>
                  <a:gd name="connsiteY8" fmla="*/ 1292131 h 1292130"/>
                  <a:gd name="connsiteX9" fmla="*/ 883881 w 883881"/>
                  <a:gd name="connsiteY9" fmla="*/ 0 h 1292130"/>
                  <a:gd name="connsiteX10" fmla="*/ 0 w 883881"/>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3881" h="1292130">
                    <a:moveTo>
                      <a:pt x="0" y="0"/>
                    </a:moveTo>
                    <a:lnTo>
                      <a:pt x="0" y="1292131"/>
                    </a:lnTo>
                    <a:lnTo>
                      <a:pt x="326396" y="1292131"/>
                    </a:lnTo>
                    <a:lnTo>
                      <a:pt x="363705" y="448837"/>
                    </a:lnTo>
                    <a:cubicBezTo>
                      <a:pt x="360879" y="405536"/>
                      <a:pt x="393665" y="368227"/>
                      <a:pt x="436853" y="365401"/>
                    </a:cubicBezTo>
                    <a:cubicBezTo>
                      <a:pt x="480041" y="362575"/>
                      <a:pt x="517463" y="395361"/>
                      <a:pt x="520289" y="438549"/>
                    </a:cubicBezTo>
                    <a:cubicBezTo>
                      <a:pt x="520515" y="441941"/>
                      <a:pt x="520515" y="445446"/>
                      <a:pt x="520289" y="448837"/>
                    </a:cubicBezTo>
                    <a:lnTo>
                      <a:pt x="557485" y="1292131"/>
                    </a:lnTo>
                    <a:lnTo>
                      <a:pt x="883881" y="1292131"/>
                    </a:lnTo>
                    <a:lnTo>
                      <a:pt x="883881" y="0"/>
                    </a:lnTo>
                    <a:lnTo>
                      <a:pt x="0" y="0"/>
                    </a:lnTo>
                    <a:close/>
                  </a:path>
                </a:pathLst>
              </a:custGeom>
              <a:noFill/>
              <a:ln w="45170" cap="rnd">
                <a:solidFill>
                  <a:srgbClr val="FA0F0E"/>
                </a:solidFill>
                <a:prstDash val="solid"/>
                <a:round/>
              </a:ln>
            </p:spPr>
            <p:txBody>
              <a:bodyPr rtlCol="0" anchor="ctr"/>
              <a:lstStyle/>
              <a:p>
                <a:endParaRPr lang="nl-NL"/>
              </a:p>
            </p:txBody>
          </p:sp>
          <p:sp>
            <p:nvSpPr>
              <p:cNvPr id="68" name="Vrije vorm: vorm 67">
                <a:extLst>
                  <a:ext uri="{FF2B5EF4-FFF2-40B4-BE49-F238E27FC236}">
                    <a16:creationId xmlns:a16="http://schemas.microsoft.com/office/drawing/2014/main" id="{0F20EDAC-9975-85B0-6F80-0C445607C8B0}"/>
                  </a:ext>
                </a:extLst>
              </p:cNvPr>
              <p:cNvSpPr/>
              <p:nvPr/>
            </p:nvSpPr>
            <p:spPr>
              <a:xfrm>
                <a:off x="2485439" y="3366592"/>
                <a:ext cx="238098" cy="850077"/>
              </a:xfrm>
              <a:custGeom>
                <a:avLst/>
                <a:gdLst>
                  <a:gd name="connsiteX0" fmla="*/ 119049 w 238098"/>
                  <a:gd name="connsiteY0" fmla="*/ 850077 h 850077"/>
                  <a:gd name="connsiteX1" fmla="*/ 119049 w 238098"/>
                  <a:gd name="connsiteY1" fmla="*/ 850077 h 850077"/>
                  <a:gd name="connsiteX2" fmla="*/ 0 w 238098"/>
                  <a:gd name="connsiteY2" fmla="*/ 731028 h 850077"/>
                  <a:gd name="connsiteX3" fmla="*/ 0 w 238098"/>
                  <a:gd name="connsiteY3" fmla="*/ 0 h 850077"/>
                  <a:gd name="connsiteX4" fmla="*/ 238098 w 238098"/>
                  <a:gd name="connsiteY4" fmla="*/ 0 h 850077"/>
                  <a:gd name="connsiteX5" fmla="*/ 238098 w 238098"/>
                  <a:gd name="connsiteY5" fmla="*/ 731028 h 850077"/>
                  <a:gd name="connsiteX6" fmla="*/ 119049 w 238098"/>
                  <a:gd name="connsiteY6" fmla="*/ 850077 h 850077"/>
                  <a:gd name="connsiteX7" fmla="*/ 119049 w 238098"/>
                  <a:gd name="connsiteY7"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098" h="850077">
                    <a:moveTo>
                      <a:pt x="119049" y="850077"/>
                    </a:moveTo>
                    <a:lnTo>
                      <a:pt x="119049" y="850077"/>
                    </a:lnTo>
                    <a:cubicBezTo>
                      <a:pt x="53363" y="850077"/>
                      <a:pt x="0" y="796714"/>
                      <a:pt x="0" y="731028"/>
                    </a:cubicBezTo>
                    <a:lnTo>
                      <a:pt x="0" y="0"/>
                    </a:lnTo>
                    <a:lnTo>
                      <a:pt x="238098" y="0"/>
                    </a:lnTo>
                    <a:lnTo>
                      <a:pt x="238098" y="731028"/>
                    </a:lnTo>
                    <a:cubicBezTo>
                      <a:pt x="238098" y="796714"/>
                      <a:pt x="184735" y="850077"/>
                      <a:pt x="119049" y="850077"/>
                    </a:cubicBezTo>
                    <a:lnTo>
                      <a:pt x="119049" y="850077"/>
                    </a:lnTo>
                    <a:close/>
                  </a:path>
                </a:pathLst>
              </a:custGeom>
              <a:solidFill>
                <a:srgbClr val="FFFFFF"/>
              </a:solidFill>
              <a:ln w="45170" cap="rnd">
                <a:solidFill>
                  <a:srgbClr val="FA0F0E"/>
                </a:solidFill>
                <a:prstDash val="solid"/>
                <a:round/>
              </a:ln>
            </p:spPr>
            <p:txBody>
              <a:bodyPr rtlCol="0" anchor="ctr"/>
              <a:lstStyle/>
              <a:p>
                <a:endParaRPr lang="nl-NL"/>
              </a:p>
            </p:txBody>
          </p:sp>
          <p:sp>
            <p:nvSpPr>
              <p:cNvPr id="69" name="Vrije vorm: vorm 68">
                <a:extLst>
                  <a:ext uri="{FF2B5EF4-FFF2-40B4-BE49-F238E27FC236}">
                    <a16:creationId xmlns:a16="http://schemas.microsoft.com/office/drawing/2014/main" id="{C297E6BB-0200-2510-5134-A40CFA3DE293}"/>
                  </a:ext>
                </a:extLst>
              </p:cNvPr>
              <p:cNvSpPr/>
              <p:nvPr/>
            </p:nvSpPr>
            <p:spPr>
              <a:xfrm>
                <a:off x="1363347" y="3366592"/>
                <a:ext cx="237985" cy="850077"/>
              </a:xfrm>
              <a:custGeom>
                <a:avLst/>
                <a:gdLst>
                  <a:gd name="connsiteX0" fmla="*/ 119049 w 237985"/>
                  <a:gd name="connsiteY0" fmla="*/ 850077 h 850077"/>
                  <a:gd name="connsiteX1" fmla="*/ 119049 w 237985"/>
                  <a:gd name="connsiteY1" fmla="*/ 850077 h 850077"/>
                  <a:gd name="connsiteX2" fmla="*/ 0 w 237985"/>
                  <a:gd name="connsiteY2" fmla="*/ 731028 h 850077"/>
                  <a:gd name="connsiteX3" fmla="*/ 0 w 237985"/>
                  <a:gd name="connsiteY3" fmla="*/ 0 h 850077"/>
                  <a:gd name="connsiteX4" fmla="*/ 237985 w 237985"/>
                  <a:gd name="connsiteY4" fmla="*/ 0 h 850077"/>
                  <a:gd name="connsiteX5" fmla="*/ 237985 w 237985"/>
                  <a:gd name="connsiteY5" fmla="*/ 731028 h 850077"/>
                  <a:gd name="connsiteX6" fmla="*/ 118936 w 237985"/>
                  <a:gd name="connsiteY6" fmla="*/ 850077 h 850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077">
                    <a:moveTo>
                      <a:pt x="119049" y="850077"/>
                    </a:moveTo>
                    <a:lnTo>
                      <a:pt x="119049" y="850077"/>
                    </a:lnTo>
                    <a:cubicBezTo>
                      <a:pt x="53363" y="850077"/>
                      <a:pt x="0" y="796714"/>
                      <a:pt x="0" y="731028"/>
                    </a:cubicBezTo>
                    <a:lnTo>
                      <a:pt x="0" y="0"/>
                    </a:lnTo>
                    <a:lnTo>
                      <a:pt x="237985" y="0"/>
                    </a:lnTo>
                    <a:lnTo>
                      <a:pt x="237985" y="731028"/>
                    </a:lnTo>
                    <a:cubicBezTo>
                      <a:pt x="237985" y="796714"/>
                      <a:pt x="184735" y="850077"/>
                      <a:pt x="118936" y="850077"/>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70" name="Vrije vorm: vorm 69">
                <a:extLst>
                  <a:ext uri="{FF2B5EF4-FFF2-40B4-BE49-F238E27FC236}">
                    <a16:creationId xmlns:a16="http://schemas.microsoft.com/office/drawing/2014/main" id="{2C4D520F-BB54-7CEE-5421-049F5BBE3049}"/>
                  </a:ext>
                </a:extLst>
              </p:cNvPr>
              <p:cNvSpPr/>
              <p:nvPr/>
            </p:nvSpPr>
            <p:spPr>
              <a:xfrm>
                <a:off x="1363460" y="2652523"/>
                <a:ext cx="1360190" cy="1224409"/>
              </a:xfrm>
              <a:custGeom>
                <a:avLst/>
                <a:gdLst>
                  <a:gd name="connsiteX0" fmla="*/ 680039 w 1360190"/>
                  <a:gd name="connsiteY0" fmla="*/ 0 h 1224409"/>
                  <a:gd name="connsiteX1" fmla="*/ 0 w 1360190"/>
                  <a:gd name="connsiteY1" fmla="*/ 714069 h 1224409"/>
                  <a:gd name="connsiteX2" fmla="*/ 237985 w 1360190"/>
                  <a:gd name="connsiteY2" fmla="*/ 714069 h 1224409"/>
                  <a:gd name="connsiteX3" fmla="*/ 237985 w 1360190"/>
                  <a:gd name="connsiteY3" fmla="*/ 1224410 h 1224409"/>
                  <a:gd name="connsiteX4" fmla="*/ 1122093 w 1360190"/>
                  <a:gd name="connsiteY4" fmla="*/ 1224410 h 1224409"/>
                  <a:gd name="connsiteX5" fmla="*/ 1122093 w 1360190"/>
                  <a:gd name="connsiteY5" fmla="*/ 714069 h 1224409"/>
                  <a:gd name="connsiteX6" fmla="*/ 1360191 w 1360190"/>
                  <a:gd name="connsiteY6" fmla="*/ 714069 h 1224409"/>
                  <a:gd name="connsiteX7" fmla="*/ 680152 w 1360190"/>
                  <a:gd name="connsiteY7" fmla="*/ 0 h 1224409"/>
                  <a:gd name="connsiteX8" fmla="*/ 680152 w 1360190"/>
                  <a:gd name="connsiteY8"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0190" h="1224409">
                    <a:moveTo>
                      <a:pt x="680039" y="0"/>
                    </a:moveTo>
                    <a:cubicBezTo>
                      <a:pt x="329223" y="6896"/>
                      <a:pt x="0" y="264780"/>
                      <a:pt x="0" y="714069"/>
                    </a:cubicBezTo>
                    <a:lnTo>
                      <a:pt x="237985" y="714069"/>
                    </a:lnTo>
                    <a:lnTo>
                      <a:pt x="237985" y="1224410"/>
                    </a:lnTo>
                    <a:lnTo>
                      <a:pt x="1122093" y="1224410"/>
                    </a:lnTo>
                    <a:lnTo>
                      <a:pt x="1122093" y="714069"/>
                    </a:lnTo>
                    <a:lnTo>
                      <a:pt x="1360191" y="714069"/>
                    </a:lnTo>
                    <a:cubicBezTo>
                      <a:pt x="1360191" y="264780"/>
                      <a:pt x="1031082" y="6896"/>
                      <a:pt x="680152" y="0"/>
                    </a:cubicBezTo>
                    <a:lnTo>
                      <a:pt x="680152" y="0"/>
                    </a:lnTo>
                    <a:close/>
                  </a:path>
                </a:pathLst>
              </a:custGeom>
              <a:noFill/>
              <a:ln w="45170" cap="rnd">
                <a:solidFill>
                  <a:srgbClr val="FA0F0E"/>
                </a:solidFill>
                <a:prstDash val="solid"/>
                <a:round/>
              </a:ln>
            </p:spPr>
            <p:txBody>
              <a:bodyPr rtlCol="0" anchor="ctr"/>
              <a:lstStyle/>
              <a:p>
                <a:endParaRPr lang="nl-NL"/>
              </a:p>
            </p:txBody>
          </p:sp>
          <p:sp>
            <p:nvSpPr>
              <p:cNvPr id="71" name="Vrije vorm: vorm 70">
                <a:extLst>
                  <a:ext uri="{FF2B5EF4-FFF2-40B4-BE49-F238E27FC236}">
                    <a16:creationId xmlns:a16="http://schemas.microsoft.com/office/drawing/2014/main" id="{B39F5C3E-596F-21DE-31AC-FA431523ECF8}"/>
                  </a:ext>
                </a:extLst>
              </p:cNvPr>
              <p:cNvSpPr/>
              <p:nvPr/>
            </p:nvSpPr>
            <p:spPr>
              <a:xfrm>
                <a:off x="2485552"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2" name="Vrije vorm: vorm 71">
                <a:extLst>
                  <a:ext uri="{FF2B5EF4-FFF2-40B4-BE49-F238E27FC236}">
                    <a16:creationId xmlns:a16="http://schemas.microsoft.com/office/drawing/2014/main" id="{7787455A-166E-81A9-9B52-73966BFC09E7}"/>
                  </a:ext>
                </a:extLst>
              </p:cNvPr>
              <p:cNvSpPr/>
              <p:nvPr/>
            </p:nvSpPr>
            <p:spPr>
              <a:xfrm>
                <a:off x="1601445" y="3142060"/>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73" name="Vrije vorm: vorm 72">
                <a:extLst>
                  <a:ext uri="{FF2B5EF4-FFF2-40B4-BE49-F238E27FC236}">
                    <a16:creationId xmlns:a16="http://schemas.microsoft.com/office/drawing/2014/main" id="{0CC44B90-3431-0D94-035E-98726EF792C1}"/>
                  </a:ext>
                </a:extLst>
              </p:cNvPr>
              <p:cNvSpPr/>
              <p:nvPr/>
            </p:nvSpPr>
            <p:spPr>
              <a:xfrm>
                <a:off x="1839657" y="2429574"/>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328 h 447214"/>
                  <a:gd name="connsiteX3" fmla="*/ 351608 w 407910"/>
                  <a:gd name="connsiteY3" fmla="*/ 0 h 447214"/>
                  <a:gd name="connsiteX4" fmla="*/ 57207 w 407910"/>
                  <a:gd name="connsiteY4" fmla="*/ 0 h 447214"/>
                  <a:gd name="connsiteX5" fmla="*/ 57207 w 407910"/>
                  <a:gd name="connsiteY5" fmla="*/ 193215 h 447214"/>
                  <a:gd name="connsiteX6" fmla="*/ 12662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495" y="220801"/>
                      <a:pt x="351608" y="193328"/>
                    </a:cubicBezTo>
                    <a:lnTo>
                      <a:pt x="351608" y="0"/>
                    </a:lnTo>
                    <a:lnTo>
                      <a:pt x="57207" y="0"/>
                    </a:lnTo>
                    <a:lnTo>
                      <a:pt x="57207" y="193215"/>
                    </a:lnTo>
                    <a:cubicBezTo>
                      <a:pt x="57207" y="220688"/>
                      <a:pt x="39118" y="244882"/>
                      <a:pt x="12662" y="252570"/>
                    </a:cubicBezTo>
                    <a:cubicBezTo>
                      <a:pt x="8479" y="253813"/>
                      <a:pt x="4183" y="255057"/>
                      <a:pt x="0" y="256414"/>
                    </a:cubicBezTo>
                    <a:lnTo>
                      <a:pt x="0" y="257092"/>
                    </a:lnTo>
                    <a:cubicBezTo>
                      <a:pt x="7914" y="369810"/>
                      <a:pt x="105708"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4" name="Vrije vorm: vorm 73">
                <a:extLst>
                  <a:ext uri="{FF2B5EF4-FFF2-40B4-BE49-F238E27FC236}">
                    <a16:creationId xmlns:a16="http://schemas.microsoft.com/office/drawing/2014/main" id="{03046EB7-EAE5-DCFA-DEEB-257A3538274D}"/>
                  </a:ext>
                </a:extLst>
              </p:cNvPr>
              <p:cNvSpPr/>
              <p:nvPr/>
            </p:nvSpPr>
            <p:spPr>
              <a:xfrm>
                <a:off x="1534742" y="5032829"/>
                <a:ext cx="406212" cy="204068"/>
              </a:xfrm>
              <a:custGeom>
                <a:avLst/>
                <a:gdLst>
                  <a:gd name="connsiteX0" fmla="*/ 68513 w 406212"/>
                  <a:gd name="connsiteY0" fmla="*/ 203955 h 204068"/>
                  <a:gd name="connsiteX1" fmla="*/ 0 w 406212"/>
                  <a:gd name="connsiteY1" fmla="*/ 136912 h 204068"/>
                  <a:gd name="connsiteX2" fmla="*/ 7462 w 406212"/>
                  <a:gd name="connsiteY2" fmla="*/ 105369 h 204068"/>
                  <a:gd name="connsiteX3" fmla="*/ 186092 w 406212"/>
                  <a:gd name="connsiteY3" fmla="*/ 0 h 204068"/>
                  <a:gd name="connsiteX4" fmla="*/ 220122 w 406212"/>
                  <a:gd name="connsiteY4" fmla="*/ 0 h 204068"/>
                  <a:gd name="connsiteX5" fmla="*/ 398753 w 406212"/>
                  <a:gd name="connsiteY5" fmla="*/ 105369 h 204068"/>
                  <a:gd name="connsiteX6" fmla="*/ 369245 w 406212"/>
                  <a:gd name="connsiteY6" fmla="*/ 196607 h 204068"/>
                  <a:gd name="connsiteX7" fmla="*/ 337815 w 406212"/>
                  <a:gd name="connsiteY7" fmla="*/ 204068 h 204068"/>
                  <a:gd name="connsiteX8" fmla="*/ 68626 w 406212"/>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68">
                    <a:moveTo>
                      <a:pt x="68513" y="203955"/>
                    </a:moveTo>
                    <a:cubicBezTo>
                      <a:pt x="31091" y="204294"/>
                      <a:pt x="452" y="174334"/>
                      <a:pt x="0" y="136912"/>
                    </a:cubicBezTo>
                    <a:cubicBezTo>
                      <a:pt x="0" y="125946"/>
                      <a:pt x="2487" y="115093"/>
                      <a:pt x="7462" y="105369"/>
                    </a:cubicBezTo>
                    <a:cubicBezTo>
                      <a:pt x="43301" y="40362"/>
                      <a:pt x="111814" y="0"/>
                      <a:pt x="186092" y="0"/>
                    </a:cubicBezTo>
                    <a:lnTo>
                      <a:pt x="220122" y="0"/>
                    </a:lnTo>
                    <a:cubicBezTo>
                      <a:pt x="294401" y="0"/>
                      <a:pt x="362800" y="40362"/>
                      <a:pt x="398753" y="105369"/>
                    </a:cubicBezTo>
                    <a:cubicBezTo>
                      <a:pt x="415824" y="138721"/>
                      <a:pt x="402597" y="179535"/>
                      <a:pt x="369245" y="196607"/>
                    </a:cubicBezTo>
                    <a:cubicBezTo>
                      <a:pt x="359522" y="201581"/>
                      <a:pt x="348781" y="204068"/>
                      <a:pt x="337815" y="204068"/>
                    </a:cubicBezTo>
                    <a:lnTo>
                      <a:pt x="68626"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5" name="Vrije vorm: vorm 74">
                <a:extLst>
                  <a:ext uri="{FF2B5EF4-FFF2-40B4-BE49-F238E27FC236}">
                    <a16:creationId xmlns:a16="http://schemas.microsoft.com/office/drawing/2014/main" id="{55FC830A-BE60-FC40-C4A2-5067E5A4EEF5}"/>
                  </a:ext>
                </a:extLst>
              </p:cNvPr>
              <p:cNvSpPr/>
              <p:nvPr/>
            </p:nvSpPr>
            <p:spPr>
              <a:xfrm>
                <a:off x="2145925" y="5032829"/>
                <a:ext cx="406215" cy="204068"/>
              </a:xfrm>
              <a:custGeom>
                <a:avLst/>
                <a:gdLst>
                  <a:gd name="connsiteX0" fmla="*/ 68516 w 406215"/>
                  <a:gd name="connsiteY0" fmla="*/ 203955 h 204068"/>
                  <a:gd name="connsiteX1" fmla="*/ 4 w 406215"/>
                  <a:gd name="connsiteY1" fmla="*/ 136912 h 204068"/>
                  <a:gd name="connsiteX2" fmla="*/ 7465 w 406215"/>
                  <a:gd name="connsiteY2" fmla="*/ 105369 h 204068"/>
                  <a:gd name="connsiteX3" fmla="*/ 186096 w 406215"/>
                  <a:gd name="connsiteY3" fmla="*/ 0 h 204068"/>
                  <a:gd name="connsiteX4" fmla="*/ 220126 w 406215"/>
                  <a:gd name="connsiteY4" fmla="*/ 0 h 204068"/>
                  <a:gd name="connsiteX5" fmla="*/ 398756 w 406215"/>
                  <a:gd name="connsiteY5" fmla="*/ 105369 h 204068"/>
                  <a:gd name="connsiteX6" fmla="*/ 369248 w 406215"/>
                  <a:gd name="connsiteY6" fmla="*/ 196607 h 204068"/>
                  <a:gd name="connsiteX7" fmla="*/ 337932 w 406215"/>
                  <a:gd name="connsiteY7" fmla="*/ 204068 h 204068"/>
                  <a:gd name="connsiteX8" fmla="*/ 68629 w 406215"/>
                  <a:gd name="connsiteY8" fmla="*/ 204068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5" h="204068">
                    <a:moveTo>
                      <a:pt x="68516" y="203955"/>
                    </a:moveTo>
                    <a:cubicBezTo>
                      <a:pt x="31094" y="204408"/>
                      <a:pt x="343" y="174334"/>
                      <a:pt x="4" y="136912"/>
                    </a:cubicBezTo>
                    <a:cubicBezTo>
                      <a:pt x="-109" y="125946"/>
                      <a:pt x="2378" y="115093"/>
                      <a:pt x="7465" y="105369"/>
                    </a:cubicBezTo>
                    <a:cubicBezTo>
                      <a:pt x="43418" y="40362"/>
                      <a:pt x="111817" y="0"/>
                      <a:pt x="186096" y="0"/>
                    </a:cubicBezTo>
                    <a:lnTo>
                      <a:pt x="220126" y="0"/>
                    </a:lnTo>
                    <a:cubicBezTo>
                      <a:pt x="294405" y="0"/>
                      <a:pt x="362804" y="40362"/>
                      <a:pt x="398756" y="105369"/>
                    </a:cubicBezTo>
                    <a:cubicBezTo>
                      <a:pt x="415828" y="138721"/>
                      <a:pt x="402600" y="179535"/>
                      <a:pt x="369248" y="196607"/>
                    </a:cubicBezTo>
                    <a:cubicBezTo>
                      <a:pt x="359525" y="201581"/>
                      <a:pt x="348785" y="204068"/>
                      <a:pt x="337932" y="204068"/>
                    </a:cubicBezTo>
                    <a:lnTo>
                      <a:pt x="6862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6" name="Vrije vorm: vorm 75">
                <a:extLst>
                  <a:ext uri="{FF2B5EF4-FFF2-40B4-BE49-F238E27FC236}">
                    <a16:creationId xmlns:a16="http://schemas.microsoft.com/office/drawing/2014/main" id="{3E068313-2E81-691B-3272-BFA8BF0D3C3D}"/>
                  </a:ext>
                </a:extLst>
              </p:cNvPr>
              <p:cNvSpPr/>
              <p:nvPr/>
            </p:nvSpPr>
            <p:spPr>
              <a:xfrm>
                <a:off x="1600654" y="1813864"/>
                <a:ext cx="815820" cy="777494"/>
              </a:xfrm>
              <a:custGeom>
                <a:avLst/>
                <a:gdLst>
                  <a:gd name="connsiteX0" fmla="*/ 470770 w 815820"/>
                  <a:gd name="connsiteY0" fmla="*/ 0 h 777494"/>
                  <a:gd name="connsiteX1" fmla="*/ 815821 w 815820"/>
                  <a:gd name="connsiteY1" fmla="*/ 323909 h 777494"/>
                  <a:gd name="connsiteX2" fmla="*/ 409380 w 815820"/>
                  <a:gd name="connsiteY2" fmla="*/ 777495 h 777494"/>
                  <a:gd name="connsiteX3" fmla="*/ 0 w 815820"/>
                  <a:gd name="connsiteY3" fmla="*/ 368114 h 777494"/>
                  <a:gd name="connsiteX4" fmla="*/ 0 w 815820"/>
                  <a:gd name="connsiteY4" fmla="*/ 368114 h 777494"/>
                  <a:gd name="connsiteX5" fmla="*/ 0 w 815820"/>
                  <a:gd name="connsiteY5" fmla="*/ 204634 h 777494"/>
                  <a:gd name="connsiteX6" fmla="*/ 6896 w 815820"/>
                  <a:gd name="connsiteY6" fmla="*/ 130242 h 777494"/>
                  <a:gd name="connsiteX7" fmla="*/ 470770 w 815820"/>
                  <a:gd name="connsiteY7" fmla="*/ 0 h 777494"/>
                  <a:gd name="connsiteX8" fmla="*/ 470770 w 815820"/>
                  <a:gd name="connsiteY8" fmla="*/ 0 h 77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20" h="777494">
                    <a:moveTo>
                      <a:pt x="470770" y="0"/>
                    </a:moveTo>
                    <a:cubicBezTo>
                      <a:pt x="470770" y="180779"/>
                      <a:pt x="743577" y="323909"/>
                      <a:pt x="815821" y="323909"/>
                    </a:cubicBezTo>
                    <a:cubicBezTo>
                      <a:pt x="791400" y="667264"/>
                      <a:pt x="605873" y="777495"/>
                      <a:pt x="409380" y="777495"/>
                    </a:cubicBezTo>
                    <a:cubicBezTo>
                      <a:pt x="183266" y="777495"/>
                      <a:pt x="0" y="594229"/>
                      <a:pt x="0" y="368114"/>
                    </a:cubicBezTo>
                    <a:lnTo>
                      <a:pt x="0" y="368114"/>
                    </a:lnTo>
                    <a:lnTo>
                      <a:pt x="0" y="204634"/>
                    </a:lnTo>
                    <a:cubicBezTo>
                      <a:pt x="0" y="179648"/>
                      <a:pt x="2261" y="154775"/>
                      <a:pt x="6896" y="130242"/>
                    </a:cubicBezTo>
                    <a:cubicBezTo>
                      <a:pt x="172864" y="201016"/>
                      <a:pt x="365853" y="146861"/>
                      <a:pt x="470770" y="0"/>
                    </a:cubicBezTo>
                    <a:lnTo>
                      <a:pt x="470770" y="0"/>
                    </a:lnTo>
                    <a:close/>
                  </a:path>
                </a:pathLst>
              </a:custGeom>
              <a:solidFill>
                <a:srgbClr val="FFFFFF"/>
              </a:solidFill>
              <a:ln w="45170" cap="rnd">
                <a:solidFill>
                  <a:srgbClr val="FA0F0E"/>
                </a:solidFill>
                <a:prstDash val="solid"/>
                <a:round/>
              </a:ln>
            </p:spPr>
            <p:txBody>
              <a:bodyPr rtlCol="0" anchor="ctr"/>
              <a:lstStyle/>
              <a:p>
                <a:endParaRPr lang="nl-NL"/>
              </a:p>
            </p:txBody>
          </p:sp>
          <p:sp>
            <p:nvSpPr>
              <p:cNvPr id="77" name="Vrije vorm: vorm 76">
                <a:extLst>
                  <a:ext uri="{FF2B5EF4-FFF2-40B4-BE49-F238E27FC236}">
                    <a16:creationId xmlns:a16="http://schemas.microsoft.com/office/drawing/2014/main" id="{80ED74F1-5121-C919-CF0A-A202489E014E}"/>
                  </a:ext>
                </a:extLst>
              </p:cNvPr>
              <p:cNvSpPr/>
              <p:nvPr/>
            </p:nvSpPr>
            <p:spPr>
              <a:xfrm>
                <a:off x="203049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51102 w 102203"/>
                  <a:gd name="connsiteY4" fmla="*/ 0 h 102203"/>
                  <a:gd name="connsiteX5" fmla="*/ 0 w 102203"/>
                  <a:gd name="connsiteY5" fmla="*/ 51102 h 10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lnTo>
                      <a:pt x="51102" y="0"/>
                    </a:lnTo>
                    <a:cubicBezTo>
                      <a:pt x="22838"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8" name="Vrije vorm: vorm 77">
                <a:extLst>
                  <a:ext uri="{FF2B5EF4-FFF2-40B4-BE49-F238E27FC236}">
                    <a16:creationId xmlns:a16="http://schemas.microsoft.com/office/drawing/2014/main" id="{798F3D1A-453E-6AE8-9739-CF021025663B}"/>
                  </a:ext>
                </a:extLst>
              </p:cNvPr>
              <p:cNvSpPr/>
              <p:nvPr/>
            </p:nvSpPr>
            <p:spPr>
              <a:xfrm>
                <a:off x="1723547" y="2100351"/>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79" name="Vrije vorm: vorm 78">
                <a:extLst>
                  <a:ext uri="{FF2B5EF4-FFF2-40B4-BE49-F238E27FC236}">
                    <a16:creationId xmlns:a16="http://schemas.microsoft.com/office/drawing/2014/main" id="{37ADCD55-D55D-566C-8076-75BB75BE8977}"/>
                  </a:ext>
                </a:extLst>
              </p:cNvPr>
              <p:cNvSpPr/>
              <p:nvPr/>
            </p:nvSpPr>
            <p:spPr>
              <a:xfrm>
                <a:off x="2112351" y="2233306"/>
                <a:ext cx="81966" cy="81966"/>
              </a:xfrm>
              <a:custGeom>
                <a:avLst/>
                <a:gdLst>
                  <a:gd name="connsiteX0" fmla="*/ 0 w 81966"/>
                  <a:gd name="connsiteY0" fmla="*/ 40927 h 81966"/>
                  <a:gd name="connsiteX1" fmla="*/ 40927 w 81966"/>
                  <a:gd name="connsiteY1" fmla="*/ 81966 h 81966"/>
                  <a:gd name="connsiteX2" fmla="*/ 81966 w 81966"/>
                  <a:gd name="connsiteY2" fmla="*/ 41040 h 81966"/>
                  <a:gd name="connsiteX3" fmla="*/ 41040 w 81966"/>
                  <a:gd name="connsiteY3" fmla="*/ 0 h 81966"/>
                  <a:gd name="connsiteX4" fmla="*/ 41040 w 81966"/>
                  <a:gd name="connsiteY4" fmla="*/ 0 h 81966"/>
                  <a:gd name="connsiteX5" fmla="*/ 113 w 81966"/>
                  <a:gd name="connsiteY5" fmla="*/ 40927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66" h="81966">
                    <a:moveTo>
                      <a:pt x="0" y="40927"/>
                    </a:moveTo>
                    <a:cubicBezTo>
                      <a:pt x="0" y="63538"/>
                      <a:pt x="18315" y="81853"/>
                      <a:pt x="40927" y="81966"/>
                    </a:cubicBezTo>
                    <a:cubicBezTo>
                      <a:pt x="63538" y="81966"/>
                      <a:pt x="81853" y="63651"/>
                      <a:pt x="81966" y="41040"/>
                    </a:cubicBezTo>
                    <a:cubicBezTo>
                      <a:pt x="81966" y="18428"/>
                      <a:pt x="63651" y="113"/>
                      <a:pt x="41040" y="0"/>
                    </a:cubicBezTo>
                    <a:lnTo>
                      <a:pt x="41040" y="0"/>
                    </a:lnTo>
                    <a:cubicBezTo>
                      <a:pt x="18428" y="0"/>
                      <a:pt x="113" y="18315"/>
                      <a:pt x="113" y="40927"/>
                    </a:cubicBezTo>
                    <a:close/>
                  </a:path>
                </a:pathLst>
              </a:custGeom>
              <a:solidFill>
                <a:srgbClr val="89B1E6"/>
              </a:solidFill>
              <a:ln w="11293" cap="flat">
                <a:noFill/>
                <a:prstDash val="solid"/>
                <a:miter/>
              </a:ln>
            </p:spPr>
            <p:txBody>
              <a:bodyPr rtlCol="0" anchor="ctr"/>
              <a:lstStyle/>
              <a:p>
                <a:endParaRPr lang="nl-NL"/>
              </a:p>
            </p:txBody>
          </p:sp>
          <p:sp>
            <p:nvSpPr>
              <p:cNvPr id="80" name="Vrije vorm: vorm 79">
                <a:extLst>
                  <a:ext uri="{FF2B5EF4-FFF2-40B4-BE49-F238E27FC236}">
                    <a16:creationId xmlns:a16="http://schemas.microsoft.com/office/drawing/2014/main" id="{08D48356-C13B-0C35-AD5A-6E5DED532C70}"/>
                  </a:ext>
                </a:extLst>
              </p:cNvPr>
              <p:cNvSpPr/>
              <p:nvPr/>
            </p:nvSpPr>
            <p:spPr>
              <a:xfrm>
                <a:off x="1846327" y="2390880"/>
                <a:ext cx="163706" cy="30892"/>
              </a:xfrm>
              <a:custGeom>
                <a:avLst/>
                <a:gdLst>
                  <a:gd name="connsiteX0" fmla="*/ 163707 w 163706"/>
                  <a:gd name="connsiteY0" fmla="*/ 30893 h 30892"/>
                  <a:gd name="connsiteX1" fmla="*/ 19220 w 163706"/>
                  <a:gd name="connsiteY1" fmla="*/ 17326 h 30892"/>
                  <a:gd name="connsiteX2" fmla="*/ 0 w 163706"/>
                  <a:gd name="connsiteY2" fmla="*/ 30893 h 30892"/>
                </a:gdLst>
                <a:ahLst/>
                <a:cxnLst>
                  <a:cxn ang="0">
                    <a:pos x="connsiteX0" y="connsiteY0"/>
                  </a:cxn>
                  <a:cxn ang="0">
                    <a:pos x="connsiteX1" y="connsiteY1"/>
                  </a:cxn>
                  <a:cxn ang="0">
                    <a:pos x="connsiteX2" y="connsiteY2"/>
                  </a:cxn>
                </a:cxnLst>
                <a:rect l="l" t="t" r="r" b="b"/>
                <a:pathLst>
                  <a:path w="163706" h="30892">
                    <a:moveTo>
                      <a:pt x="163707" y="30893"/>
                    </a:moveTo>
                    <a:cubicBezTo>
                      <a:pt x="123685" y="-4607"/>
                      <a:pt x="65234" y="-10034"/>
                      <a:pt x="19220" y="17326"/>
                    </a:cubicBezTo>
                    <a:cubicBezTo>
                      <a:pt x="12436" y="21283"/>
                      <a:pt x="5992" y="25805"/>
                      <a:pt x="0" y="30893"/>
                    </a:cubicBezTo>
                  </a:path>
                </a:pathLst>
              </a:custGeom>
              <a:noFill/>
              <a:ln w="45170" cap="rnd">
                <a:solidFill>
                  <a:srgbClr val="FA0F0E"/>
                </a:solidFill>
                <a:prstDash val="solid"/>
                <a:round/>
              </a:ln>
            </p:spPr>
            <p:txBody>
              <a:bodyPr rtlCol="0" anchor="ctr"/>
              <a:lstStyle/>
              <a:p>
                <a:endParaRPr lang="nl-NL"/>
              </a:p>
            </p:txBody>
          </p:sp>
        </p:grpSp>
        <p:grpSp>
          <p:nvGrpSpPr>
            <p:cNvPr id="42" name="Graphic 5">
              <a:extLst>
                <a:ext uri="{FF2B5EF4-FFF2-40B4-BE49-F238E27FC236}">
                  <a16:creationId xmlns:a16="http://schemas.microsoft.com/office/drawing/2014/main" id="{1E34C0BE-E836-EA4E-B411-336A6CE3BA3E}"/>
                </a:ext>
              </a:extLst>
            </p:cNvPr>
            <p:cNvGrpSpPr/>
            <p:nvPr/>
          </p:nvGrpSpPr>
          <p:grpSpPr>
            <a:xfrm flipH="1">
              <a:off x="1297549" y="1527151"/>
              <a:ext cx="1496198" cy="3845980"/>
              <a:chOff x="3087017" y="1527151"/>
              <a:chExt cx="1496198" cy="3845980"/>
            </a:xfrm>
          </p:grpSpPr>
          <p:sp>
            <p:nvSpPr>
              <p:cNvPr id="43" name="Vrije vorm: vorm 42">
                <a:extLst>
                  <a:ext uri="{FF2B5EF4-FFF2-40B4-BE49-F238E27FC236}">
                    <a16:creationId xmlns:a16="http://schemas.microsoft.com/office/drawing/2014/main" id="{58EB767D-ADB5-65A0-4702-0A893A244807}"/>
                  </a:ext>
                </a:extLst>
              </p:cNvPr>
              <p:cNvSpPr/>
              <p:nvPr/>
            </p:nvSpPr>
            <p:spPr>
              <a:xfrm>
                <a:off x="3087017" y="5169063"/>
                <a:ext cx="1496198" cy="204068"/>
              </a:xfrm>
              <a:custGeom>
                <a:avLst/>
                <a:gdLst>
                  <a:gd name="connsiteX0" fmla="*/ 0 w 1496198"/>
                  <a:gd name="connsiteY0" fmla="*/ 102091 h 204068"/>
                  <a:gd name="connsiteX1" fmla="*/ 747986 w 1496198"/>
                  <a:gd name="connsiteY1" fmla="*/ 204068 h 204068"/>
                  <a:gd name="connsiteX2" fmla="*/ 1496199 w 1496198"/>
                  <a:gd name="connsiteY2" fmla="*/ 102091 h 204068"/>
                  <a:gd name="connsiteX3" fmla="*/ 1496199 w 1496198"/>
                  <a:gd name="connsiteY3" fmla="*/ 102091 h 204068"/>
                  <a:gd name="connsiteX4" fmla="*/ 748212 w 1496198"/>
                  <a:gd name="connsiteY4" fmla="*/ 0 h 204068"/>
                  <a:gd name="connsiteX5" fmla="*/ 0 w 1496198"/>
                  <a:gd name="connsiteY5" fmla="*/ 101977 h 204068"/>
                  <a:gd name="connsiteX6" fmla="*/ 0 w 1496198"/>
                  <a:gd name="connsiteY6" fmla="*/ 101977 h 204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198" h="204068">
                    <a:moveTo>
                      <a:pt x="0" y="102091"/>
                    </a:moveTo>
                    <a:cubicBezTo>
                      <a:pt x="0" y="158393"/>
                      <a:pt x="334762" y="204068"/>
                      <a:pt x="747986" y="204068"/>
                    </a:cubicBezTo>
                    <a:cubicBezTo>
                      <a:pt x="1161097" y="204068"/>
                      <a:pt x="1496086" y="158393"/>
                      <a:pt x="1496199" y="102091"/>
                    </a:cubicBezTo>
                    <a:lnTo>
                      <a:pt x="1496199" y="102091"/>
                    </a:lnTo>
                    <a:cubicBezTo>
                      <a:pt x="1496199" y="45675"/>
                      <a:pt x="1161437" y="0"/>
                      <a:pt x="748212" y="0"/>
                    </a:cubicBezTo>
                    <a:cubicBezTo>
                      <a:pt x="335101" y="0"/>
                      <a:pt x="113" y="45675"/>
                      <a:pt x="0" y="101977"/>
                    </a:cubicBezTo>
                    <a:lnTo>
                      <a:pt x="0" y="101977"/>
                    </a:lnTo>
                    <a:close/>
                  </a:path>
                </a:pathLst>
              </a:custGeom>
              <a:solidFill>
                <a:srgbClr val="89B1E6"/>
              </a:solidFill>
              <a:ln w="11293" cap="flat">
                <a:noFill/>
                <a:prstDash val="solid"/>
                <a:miter/>
              </a:ln>
            </p:spPr>
            <p:txBody>
              <a:bodyPr rtlCol="0" anchor="ctr"/>
              <a:lstStyle/>
              <a:p>
                <a:endParaRPr lang="nl-NL"/>
              </a:p>
            </p:txBody>
          </p:sp>
          <p:sp>
            <p:nvSpPr>
              <p:cNvPr id="44" name="Vrije vorm: vorm 43">
                <a:extLst>
                  <a:ext uri="{FF2B5EF4-FFF2-40B4-BE49-F238E27FC236}">
                    <a16:creationId xmlns:a16="http://schemas.microsoft.com/office/drawing/2014/main" id="{F1C20FD6-5CC1-1163-C04E-09A696F7E8BE}"/>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solidFill>
                <a:srgbClr val="FFFFFF"/>
              </a:solidFill>
              <a:ln w="11293" cap="flat">
                <a:noFill/>
                <a:prstDash val="solid"/>
                <a:miter/>
              </a:ln>
            </p:spPr>
            <p:txBody>
              <a:bodyPr rtlCol="0" anchor="ctr"/>
              <a:lstStyle/>
              <a:p>
                <a:endParaRPr lang="nl-NL"/>
              </a:p>
            </p:txBody>
          </p:sp>
          <p:sp>
            <p:nvSpPr>
              <p:cNvPr id="45" name="Vrije vorm: vorm 44">
                <a:extLst>
                  <a:ext uri="{FF2B5EF4-FFF2-40B4-BE49-F238E27FC236}">
                    <a16:creationId xmlns:a16="http://schemas.microsoft.com/office/drawing/2014/main" id="{8F9395CE-ED3F-1666-B0E6-C8883FFB38C3}"/>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solidFill>
                <a:srgbClr val="F9DBEA"/>
              </a:solidFill>
              <a:ln w="45170" cap="rnd">
                <a:solidFill>
                  <a:srgbClr val="FA0F0E"/>
                </a:solidFill>
                <a:prstDash val="solid"/>
                <a:round/>
              </a:ln>
            </p:spPr>
            <p:txBody>
              <a:bodyPr rtlCol="0" anchor="ctr"/>
              <a:lstStyle/>
              <a:p>
                <a:endParaRPr lang="nl-NL"/>
              </a:p>
            </p:txBody>
          </p:sp>
          <p:sp>
            <p:nvSpPr>
              <p:cNvPr id="46" name="Vrije vorm: vorm 45">
                <a:extLst>
                  <a:ext uri="{FF2B5EF4-FFF2-40B4-BE49-F238E27FC236}">
                    <a16:creationId xmlns:a16="http://schemas.microsoft.com/office/drawing/2014/main" id="{60FB55C7-E663-B708-F692-7B9777EA109C}"/>
                  </a:ext>
                </a:extLst>
              </p:cNvPr>
              <p:cNvSpPr/>
              <p:nvPr/>
            </p:nvSpPr>
            <p:spPr>
              <a:xfrm>
                <a:off x="3392949" y="3877045"/>
                <a:ext cx="884333" cy="1292130"/>
              </a:xfrm>
              <a:custGeom>
                <a:avLst/>
                <a:gdLst>
                  <a:gd name="connsiteX0" fmla="*/ 113 w 884333"/>
                  <a:gd name="connsiteY0" fmla="*/ 0 h 1292130"/>
                  <a:gd name="connsiteX1" fmla="*/ 113 w 884333"/>
                  <a:gd name="connsiteY1" fmla="*/ 1292131 h 1292130"/>
                  <a:gd name="connsiteX2" fmla="*/ 326509 w 884333"/>
                  <a:gd name="connsiteY2" fmla="*/ 1292131 h 1292130"/>
                  <a:gd name="connsiteX3" fmla="*/ 363818 w 884333"/>
                  <a:gd name="connsiteY3" fmla="*/ 448837 h 1292130"/>
                  <a:gd name="connsiteX4" fmla="*/ 436966 w 884333"/>
                  <a:gd name="connsiteY4" fmla="*/ 365401 h 1292130"/>
                  <a:gd name="connsiteX5" fmla="*/ 520402 w 884333"/>
                  <a:gd name="connsiteY5" fmla="*/ 438549 h 1292130"/>
                  <a:gd name="connsiteX6" fmla="*/ 520402 w 884333"/>
                  <a:gd name="connsiteY6" fmla="*/ 448837 h 1292130"/>
                  <a:gd name="connsiteX7" fmla="*/ 557937 w 884333"/>
                  <a:gd name="connsiteY7" fmla="*/ 1292131 h 1292130"/>
                  <a:gd name="connsiteX8" fmla="*/ 884333 w 884333"/>
                  <a:gd name="connsiteY8" fmla="*/ 1292131 h 1292130"/>
                  <a:gd name="connsiteX9" fmla="*/ 884333 w 884333"/>
                  <a:gd name="connsiteY9" fmla="*/ 0 h 1292130"/>
                  <a:gd name="connsiteX10" fmla="*/ 0 w 884333"/>
                  <a:gd name="connsiteY10" fmla="*/ 0 h 129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333" h="1292130">
                    <a:moveTo>
                      <a:pt x="113" y="0"/>
                    </a:moveTo>
                    <a:lnTo>
                      <a:pt x="113" y="1292131"/>
                    </a:lnTo>
                    <a:lnTo>
                      <a:pt x="326509" y="1292131"/>
                    </a:lnTo>
                    <a:lnTo>
                      <a:pt x="363818" y="448837"/>
                    </a:lnTo>
                    <a:cubicBezTo>
                      <a:pt x="360992" y="405536"/>
                      <a:pt x="393778" y="368227"/>
                      <a:pt x="436966" y="365401"/>
                    </a:cubicBezTo>
                    <a:cubicBezTo>
                      <a:pt x="480154" y="362574"/>
                      <a:pt x="517576" y="395361"/>
                      <a:pt x="520402" y="438549"/>
                    </a:cubicBezTo>
                    <a:cubicBezTo>
                      <a:pt x="520628" y="441941"/>
                      <a:pt x="520628" y="445445"/>
                      <a:pt x="520402" y="448837"/>
                    </a:cubicBezTo>
                    <a:lnTo>
                      <a:pt x="557937" y="1292131"/>
                    </a:lnTo>
                    <a:lnTo>
                      <a:pt x="884333" y="1292131"/>
                    </a:lnTo>
                    <a:lnTo>
                      <a:pt x="884333" y="0"/>
                    </a:lnTo>
                    <a:lnTo>
                      <a:pt x="0" y="0"/>
                    </a:lnTo>
                    <a:close/>
                  </a:path>
                </a:pathLst>
              </a:custGeom>
              <a:noFill/>
              <a:ln w="45170" cap="rnd">
                <a:solidFill>
                  <a:srgbClr val="FA0F0E"/>
                </a:solidFill>
                <a:prstDash val="solid"/>
                <a:round/>
              </a:ln>
            </p:spPr>
            <p:txBody>
              <a:bodyPr rtlCol="0" anchor="ctr"/>
              <a:lstStyle/>
              <a:p>
                <a:endParaRPr lang="nl-NL"/>
              </a:p>
            </p:txBody>
          </p:sp>
          <p:sp>
            <p:nvSpPr>
              <p:cNvPr id="47" name="Vrije vorm: vorm 46">
                <a:extLst>
                  <a:ext uri="{FF2B5EF4-FFF2-40B4-BE49-F238E27FC236}">
                    <a16:creationId xmlns:a16="http://schemas.microsoft.com/office/drawing/2014/main" id="{6D6A2ADB-E0D3-CF3F-EDC4-25BCAEACF876}"/>
                  </a:ext>
                </a:extLst>
              </p:cNvPr>
              <p:cNvSpPr/>
              <p:nvPr/>
            </p:nvSpPr>
            <p:spPr>
              <a:xfrm>
                <a:off x="4277170" y="3366931"/>
                <a:ext cx="237985" cy="850190"/>
              </a:xfrm>
              <a:custGeom>
                <a:avLst/>
                <a:gdLst>
                  <a:gd name="connsiteX0" fmla="*/ 119049 w 237985"/>
                  <a:gd name="connsiteY0" fmla="*/ 850190 h 850190"/>
                  <a:gd name="connsiteX1" fmla="*/ 119049 w 237985"/>
                  <a:gd name="connsiteY1" fmla="*/ 850190 h 850190"/>
                  <a:gd name="connsiteX2" fmla="*/ 0 w 237985"/>
                  <a:gd name="connsiteY2" fmla="*/ 731141 h 850190"/>
                  <a:gd name="connsiteX3" fmla="*/ 0 w 237985"/>
                  <a:gd name="connsiteY3" fmla="*/ 0 h 850190"/>
                  <a:gd name="connsiteX4" fmla="*/ 237986 w 237985"/>
                  <a:gd name="connsiteY4" fmla="*/ 0 h 850190"/>
                  <a:gd name="connsiteX5" fmla="*/ 237986 w 237985"/>
                  <a:gd name="connsiteY5" fmla="*/ 731141 h 850190"/>
                  <a:gd name="connsiteX6" fmla="*/ 118936 w 237985"/>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5" h="850190">
                    <a:moveTo>
                      <a:pt x="119049" y="850190"/>
                    </a:moveTo>
                    <a:lnTo>
                      <a:pt x="119049" y="850190"/>
                    </a:lnTo>
                    <a:cubicBezTo>
                      <a:pt x="53363" y="850190"/>
                      <a:pt x="0" y="796940"/>
                      <a:pt x="0" y="731141"/>
                    </a:cubicBezTo>
                    <a:lnTo>
                      <a:pt x="0" y="0"/>
                    </a:lnTo>
                    <a:lnTo>
                      <a:pt x="237986" y="0"/>
                    </a:lnTo>
                    <a:lnTo>
                      <a:pt x="237986" y="731141"/>
                    </a:lnTo>
                    <a:cubicBezTo>
                      <a:pt x="237986" y="796827"/>
                      <a:pt x="184735" y="850190"/>
                      <a:pt x="118936"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8" name="Vrije vorm: vorm 47">
                <a:extLst>
                  <a:ext uri="{FF2B5EF4-FFF2-40B4-BE49-F238E27FC236}">
                    <a16:creationId xmlns:a16="http://schemas.microsoft.com/office/drawing/2014/main" id="{656B6FFA-FBED-9220-AF3A-9B3C0E96B7F1}"/>
                  </a:ext>
                </a:extLst>
              </p:cNvPr>
              <p:cNvSpPr/>
              <p:nvPr/>
            </p:nvSpPr>
            <p:spPr>
              <a:xfrm>
                <a:off x="3155077" y="3366931"/>
                <a:ext cx="238098" cy="850190"/>
              </a:xfrm>
              <a:custGeom>
                <a:avLst/>
                <a:gdLst>
                  <a:gd name="connsiteX0" fmla="*/ 119049 w 238098"/>
                  <a:gd name="connsiteY0" fmla="*/ 850190 h 850190"/>
                  <a:gd name="connsiteX1" fmla="*/ 119049 w 238098"/>
                  <a:gd name="connsiteY1" fmla="*/ 850190 h 850190"/>
                  <a:gd name="connsiteX2" fmla="*/ 0 w 238098"/>
                  <a:gd name="connsiteY2" fmla="*/ 731141 h 850190"/>
                  <a:gd name="connsiteX3" fmla="*/ 0 w 238098"/>
                  <a:gd name="connsiteY3" fmla="*/ 0 h 850190"/>
                  <a:gd name="connsiteX4" fmla="*/ 238098 w 238098"/>
                  <a:gd name="connsiteY4" fmla="*/ 0 h 850190"/>
                  <a:gd name="connsiteX5" fmla="*/ 238098 w 238098"/>
                  <a:gd name="connsiteY5" fmla="*/ 731141 h 850190"/>
                  <a:gd name="connsiteX6" fmla="*/ 119049 w 238098"/>
                  <a:gd name="connsiteY6" fmla="*/ 850190 h 85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98" h="850190">
                    <a:moveTo>
                      <a:pt x="119049" y="850190"/>
                    </a:moveTo>
                    <a:lnTo>
                      <a:pt x="119049" y="850190"/>
                    </a:lnTo>
                    <a:cubicBezTo>
                      <a:pt x="53363" y="850190"/>
                      <a:pt x="0" y="796940"/>
                      <a:pt x="0" y="731141"/>
                    </a:cubicBezTo>
                    <a:lnTo>
                      <a:pt x="0" y="0"/>
                    </a:lnTo>
                    <a:lnTo>
                      <a:pt x="238098" y="0"/>
                    </a:lnTo>
                    <a:lnTo>
                      <a:pt x="238098" y="731141"/>
                    </a:lnTo>
                    <a:cubicBezTo>
                      <a:pt x="238098" y="796827"/>
                      <a:pt x="184848" y="850190"/>
                      <a:pt x="119049" y="85019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49" name="Vrije vorm: vorm 48">
                <a:extLst>
                  <a:ext uri="{FF2B5EF4-FFF2-40B4-BE49-F238E27FC236}">
                    <a16:creationId xmlns:a16="http://schemas.microsoft.com/office/drawing/2014/main" id="{A8742750-409E-3A2C-1EBE-AE4446A723A6}"/>
                  </a:ext>
                </a:extLst>
              </p:cNvPr>
              <p:cNvSpPr/>
              <p:nvPr/>
            </p:nvSpPr>
            <p:spPr>
              <a:xfrm>
                <a:off x="3155077" y="2652975"/>
                <a:ext cx="1360190" cy="1224409"/>
              </a:xfrm>
              <a:custGeom>
                <a:avLst/>
                <a:gdLst>
                  <a:gd name="connsiteX0" fmla="*/ 680039 w 1360190"/>
                  <a:gd name="connsiteY0" fmla="*/ 0 h 1224409"/>
                  <a:gd name="connsiteX1" fmla="*/ 0 w 1360190"/>
                  <a:gd name="connsiteY1" fmla="*/ 714069 h 1224409"/>
                  <a:gd name="connsiteX2" fmla="*/ 238098 w 1360190"/>
                  <a:gd name="connsiteY2" fmla="*/ 714069 h 1224409"/>
                  <a:gd name="connsiteX3" fmla="*/ 238098 w 1360190"/>
                  <a:gd name="connsiteY3" fmla="*/ 1224410 h 1224409"/>
                  <a:gd name="connsiteX4" fmla="*/ 1122206 w 1360190"/>
                  <a:gd name="connsiteY4" fmla="*/ 1224410 h 1224409"/>
                  <a:gd name="connsiteX5" fmla="*/ 1122206 w 1360190"/>
                  <a:gd name="connsiteY5" fmla="*/ 714069 h 1224409"/>
                  <a:gd name="connsiteX6" fmla="*/ 1360191 w 1360190"/>
                  <a:gd name="connsiteY6" fmla="*/ 714069 h 1224409"/>
                  <a:gd name="connsiteX7" fmla="*/ 680152 w 1360190"/>
                  <a:gd name="connsiteY7" fmla="*/ 0 h 122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0190" h="1224409">
                    <a:moveTo>
                      <a:pt x="680039" y="0"/>
                    </a:moveTo>
                    <a:cubicBezTo>
                      <a:pt x="329222" y="6896"/>
                      <a:pt x="0" y="264780"/>
                      <a:pt x="0" y="714069"/>
                    </a:cubicBezTo>
                    <a:lnTo>
                      <a:pt x="238098" y="714069"/>
                    </a:lnTo>
                    <a:lnTo>
                      <a:pt x="238098" y="1224410"/>
                    </a:lnTo>
                    <a:lnTo>
                      <a:pt x="1122206" y="1224410"/>
                    </a:lnTo>
                    <a:lnTo>
                      <a:pt x="1122206" y="714069"/>
                    </a:lnTo>
                    <a:lnTo>
                      <a:pt x="1360191" y="714069"/>
                    </a:lnTo>
                    <a:cubicBezTo>
                      <a:pt x="1360191" y="264780"/>
                      <a:pt x="1030968" y="6896"/>
                      <a:pt x="680152" y="0"/>
                    </a:cubicBezTo>
                    <a:close/>
                  </a:path>
                </a:pathLst>
              </a:custGeom>
              <a:noFill/>
              <a:ln w="45170" cap="rnd">
                <a:solidFill>
                  <a:srgbClr val="FA0F0E"/>
                </a:solidFill>
                <a:prstDash val="solid"/>
                <a:round/>
              </a:ln>
            </p:spPr>
            <p:txBody>
              <a:bodyPr rtlCol="0" anchor="ctr"/>
              <a:lstStyle/>
              <a:p>
                <a:endParaRPr lang="nl-NL"/>
              </a:p>
            </p:txBody>
          </p:sp>
          <p:sp>
            <p:nvSpPr>
              <p:cNvPr id="50" name="Vrije vorm: vorm 49">
                <a:extLst>
                  <a:ext uri="{FF2B5EF4-FFF2-40B4-BE49-F238E27FC236}">
                    <a16:creationId xmlns:a16="http://schemas.microsoft.com/office/drawing/2014/main" id="{37D68FC0-73F3-4A0C-7A66-647248F5366A}"/>
                  </a:ext>
                </a:extLst>
              </p:cNvPr>
              <p:cNvSpPr/>
              <p:nvPr/>
            </p:nvSpPr>
            <p:spPr>
              <a:xfrm>
                <a:off x="4277170"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51" name="Vrije vorm: vorm 50">
                <a:extLst>
                  <a:ext uri="{FF2B5EF4-FFF2-40B4-BE49-F238E27FC236}">
                    <a16:creationId xmlns:a16="http://schemas.microsoft.com/office/drawing/2014/main" id="{A7375115-6FCE-D3B2-545A-9053A773ED52}"/>
                  </a:ext>
                </a:extLst>
              </p:cNvPr>
              <p:cNvSpPr/>
              <p:nvPr/>
            </p:nvSpPr>
            <p:spPr>
              <a:xfrm>
                <a:off x="3393062" y="3142399"/>
                <a:ext cx="11305" cy="224531"/>
              </a:xfrm>
              <a:custGeom>
                <a:avLst/>
                <a:gdLst>
                  <a:gd name="connsiteX0" fmla="*/ 0 w 11305"/>
                  <a:gd name="connsiteY0" fmla="*/ 224532 h 224531"/>
                  <a:gd name="connsiteX1" fmla="*/ 0 w 11305"/>
                  <a:gd name="connsiteY1" fmla="*/ 0 h 224531"/>
                </a:gdLst>
                <a:ahLst/>
                <a:cxnLst>
                  <a:cxn ang="0">
                    <a:pos x="connsiteX0" y="connsiteY0"/>
                  </a:cxn>
                  <a:cxn ang="0">
                    <a:pos x="connsiteX1" y="connsiteY1"/>
                  </a:cxn>
                </a:cxnLst>
                <a:rect l="l" t="t" r="r" b="b"/>
                <a:pathLst>
                  <a:path w="11305" h="224531">
                    <a:moveTo>
                      <a:pt x="0" y="224532"/>
                    </a:moveTo>
                    <a:lnTo>
                      <a:pt x="0" y="0"/>
                    </a:lnTo>
                  </a:path>
                </a:pathLst>
              </a:custGeom>
              <a:noFill/>
              <a:ln w="45170" cap="rnd">
                <a:solidFill>
                  <a:srgbClr val="FA0F0E"/>
                </a:solidFill>
                <a:prstDash val="solid"/>
                <a:round/>
              </a:ln>
            </p:spPr>
            <p:txBody>
              <a:bodyPr rtlCol="0" anchor="ctr"/>
              <a:lstStyle/>
              <a:p>
                <a:endParaRPr lang="nl-NL"/>
              </a:p>
            </p:txBody>
          </p:sp>
          <p:sp>
            <p:nvSpPr>
              <p:cNvPr id="52" name="Vrije vorm: vorm 51">
                <a:extLst>
                  <a:ext uri="{FF2B5EF4-FFF2-40B4-BE49-F238E27FC236}">
                    <a16:creationId xmlns:a16="http://schemas.microsoft.com/office/drawing/2014/main" id="{354F7990-E9C2-36C7-4A6A-1FD6023C9DB9}"/>
                  </a:ext>
                </a:extLst>
              </p:cNvPr>
              <p:cNvSpPr/>
              <p:nvPr/>
            </p:nvSpPr>
            <p:spPr>
              <a:xfrm>
                <a:off x="3631387" y="2429913"/>
                <a:ext cx="407910" cy="447214"/>
              </a:xfrm>
              <a:custGeom>
                <a:avLst/>
                <a:gdLst>
                  <a:gd name="connsiteX0" fmla="*/ 407797 w 407910"/>
                  <a:gd name="connsiteY0" fmla="*/ 256301 h 447214"/>
                  <a:gd name="connsiteX1" fmla="*/ 396039 w 407910"/>
                  <a:gd name="connsiteY1" fmla="*/ 252796 h 447214"/>
                  <a:gd name="connsiteX2" fmla="*/ 351608 w 407910"/>
                  <a:gd name="connsiteY2" fmla="*/ 193441 h 447214"/>
                  <a:gd name="connsiteX3" fmla="*/ 351608 w 407910"/>
                  <a:gd name="connsiteY3" fmla="*/ 0 h 447214"/>
                  <a:gd name="connsiteX4" fmla="*/ 57207 w 407910"/>
                  <a:gd name="connsiteY4" fmla="*/ 0 h 447214"/>
                  <a:gd name="connsiteX5" fmla="*/ 57207 w 407910"/>
                  <a:gd name="connsiteY5" fmla="*/ 193215 h 447214"/>
                  <a:gd name="connsiteX6" fmla="*/ 12663 w 407910"/>
                  <a:gd name="connsiteY6" fmla="*/ 252570 h 447214"/>
                  <a:gd name="connsiteX7" fmla="*/ 0 w 407910"/>
                  <a:gd name="connsiteY7" fmla="*/ 256414 h 447214"/>
                  <a:gd name="connsiteX8" fmla="*/ 0 w 407910"/>
                  <a:gd name="connsiteY8" fmla="*/ 257092 h 447214"/>
                  <a:gd name="connsiteX9" fmla="*/ 218313 w 407910"/>
                  <a:gd name="connsiteY9" fmla="*/ 446689 h 447214"/>
                  <a:gd name="connsiteX10" fmla="*/ 407910 w 407910"/>
                  <a:gd name="connsiteY10" fmla="*/ 257092 h 447214"/>
                  <a:gd name="connsiteX11" fmla="*/ 407684 w 407910"/>
                  <a:gd name="connsiteY11" fmla="*/ 256414 h 44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910" h="447214">
                    <a:moveTo>
                      <a:pt x="407797" y="256301"/>
                    </a:moveTo>
                    <a:cubicBezTo>
                      <a:pt x="403840" y="255057"/>
                      <a:pt x="399996" y="253926"/>
                      <a:pt x="396039" y="252796"/>
                    </a:cubicBezTo>
                    <a:cubicBezTo>
                      <a:pt x="369697" y="245108"/>
                      <a:pt x="351608" y="220914"/>
                      <a:pt x="351608" y="193441"/>
                    </a:cubicBezTo>
                    <a:lnTo>
                      <a:pt x="351608" y="0"/>
                    </a:lnTo>
                    <a:lnTo>
                      <a:pt x="57207" y="0"/>
                    </a:lnTo>
                    <a:lnTo>
                      <a:pt x="57207" y="193215"/>
                    </a:lnTo>
                    <a:cubicBezTo>
                      <a:pt x="57207" y="220688"/>
                      <a:pt x="39118" y="244882"/>
                      <a:pt x="12663" y="252570"/>
                    </a:cubicBezTo>
                    <a:lnTo>
                      <a:pt x="0" y="256414"/>
                    </a:lnTo>
                    <a:lnTo>
                      <a:pt x="0" y="257092"/>
                    </a:lnTo>
                    <a:cubicBezTo>
                      <a:pt x="7914" y="369810"/>
                      <a:pt x="105709" y="454716"/>
                      <a:pt x="218313" y="446689"/>
                    </a:cubicBezTo>
                    <a:cubicBezTo>
                      <a:pt x="319952" y="439567"/>
                      <a:pt x="400788" y="358617"/>
                      <a:pt x="407910" y="257092"/>
                    </a:cubicBezTo>
                    <a:lnTo>
                      <a:pt x="407684" y="256414"/>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3" name="Vrije vorm: vorm 52">
                <a:extLst>
                  <a:ext uri="{FF2B5EF4-FFF2-40B4-BE49-F238E27FC236}">
                    <a16:creationId xmlns:a16="http://schemas.microsoft.com/office/drawing/2014/main" id="{FF730D15-4B1A-9FB3-4173-86DDFA216C06}"/>
                  </a:ext>
                </a:extLst>
              </p:cNvPr>
              <p:cNvSpPr/>
              <p:nvPr/>
            </p:nvSpPr>
            <p:spPr>
              <a:xfrm>
                <a:off x="3326698" y="5033168"/>
                <a:ext cx="406212" cy="204071"/>
              </a:xfrm>
              <a:custGeom>
                <a:avLst/>
                <a:gdLst>
                  <a:gd name="connsiteX0" fmla="*/ 68060 w 406212"/>
                  <a:gd name="connsiteY0" fmla="*/ 203955 h 204071"/>
                  <a:gd name="connsiteX1" fmla="*/ 0 w 406212"/>
                  <a:gd name="connsiteY1" fmla="*/ 136460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287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060" y="203955"/>
                    </a:moveTo>
                    <a:cubicBezTo>
                      <a:pt x="30639" y="204068"/>
                      <a:pt x="113" y="173882"/>
                      <a:pt x="0" y="136460"/>
                    </a:cubicBezTo>
                    <a:cubicBezTo>
                      <a:pt x="0" y="125606"/>
                      <a:pt x="2487" y="114979"/>
                      <a:pt x="7462" y="105369"/>
                    </a:cubicBezTo>
                    <a:cubicBezTo>
                      <a:pt x="43414" y="40361"/>
                      <a:pt x="111814" y="0"/>
                      <a:pt x="186092" y="0"/>
                    </a:cubicBezTo>
                    <a:lnTo>
                      <a:pt x="220122" y="0"/>
                    </a:lnTo>
                    <a:cubicBezTo>
                      <a:pt x="294401" y="0"/>
                      <a:pt x="362914" y="40361"/>
                      <a:pt x="398753" y="105369"/>
                    </a:cubicBezTo>
                    <a:cubicBezTo>
                      <a:pt x="415824" y="138721"/>
                      <a:pt x="402597" y="179535"/>
                      <a:pt x="369245" y="196606"/>
                    </a:cubicBezTo>
                    <a:cubicBezTo>
                      <a:pt x="359522" y="201581"/>
                      <a:pt x="348668" y="204181"/>
                      <a:pt x="337815" y="204068"/>
                    </a:cubicBezTo>
                    <a:lnTo>
                      <a:pt x="68287"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4" name="Vrije vorm: vorm 53">
                <a:extLst>
                  <a:ext uri="{FF2B5EF4-FFF2-40B4-BE49-F238E27FC236}">
                    <a16:creationId xmlns:a16="http://schemas.microsoft.com/office/drawing/2014/main" id="{90814201-7050-0642-BF76-BD20F3DE875A}"/>
                  </a:ext>
                </a:extLst>
              </p:cNvPr>
              <p:cNvSpPr/>
              <p:nvPr/>
            </p:nvSpPr>
            <p:spPr>
              <a:xfrm>
                <a:off x="3937998" y="5033168"/>
                <a:ext cx="406212" cy="204071"/>
              </a:xfrm>
              <a:custGeom>
                <a:avLst/>
                <a:gdLst>
                  <a:gd name="connsiteX0" fmla="*/ 68173 w 406212"/>
                  <a:gd name="connsiteY0" fmla="*/ 203955 h 204071"/>
                  <a:gd name="connsiteX1" fmla="*/ 0 w 406212"/>
                  <a:gd name="connsiteY1" fmla="*/ 136573 h 204071"/>
                  <a:gd name="connsiteX2" fmla="*/ 7462 w 406212"/>
                  <a:gd name="connsiteY2" fmla="*/ 105369 h 204071"/>
                  <a:gd name="connsiteX3" fmla="*/ 186092 w 406212"/>
                  <a:gd name="connsiteY3" fmla="*/ 0 h 204071"/>
                  <a:gd name="connsiteX4" fmla="*/ 220122 w 406212"/>
                  <a:gd name="connsiteY4" fmla="*/ 0 h 204071"/>
                  <a:gd name="connsiteX5" fmla="*/ 398753 w 406212"/>
                  <a:gd name="connsiteY5" fmla="*/ 105369 h 204071"/>
                  <a:gd name="connsiteX6" fmla="*/ 369245 w 406212"/>
                  <a:gd name="connsiteY6" fmla="*/ 196606 h 204071"/>
                  <a:gd name="connsiteX7" fmla="*/ 337815 w 406212"/>
                  <a:gd name="connsiteY7" fmla="*/ 204068 h 204071"/>
                  <a:gd name="connsiteX8" fmla="*/ 68399 w 406212"/>
                  <a:gd name="connsiteY8" fmla="*/ 204068 h 20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212" h="204071">
                    <a:moveTo>
                      <a:pt x="68173" y="203955"/>
                    </a:moveTo>
                    <a:cubicBezTo>
                      <a:pt x="30752" y="204181"/>
                      <a:pt x="226" y="173995"/>
                      <a:pt x="0" y="136573"/>
                    </a:cubicBezTo>
                    <a:cubicBezTo>
                      <a:pt x="0" y="125720"/>
                      <a:pt x="2487" y="114979"/>
                      <a:pt x="7462" y="105369"/>
                    </a:cubicBezTo>
                    <a:cubicBezTo>
                      <a:pt x="43414" y="40361"/>
                      <a:pt x="111814" y="0"/>
                      <a:pt x="186092" y="0"/>
                    </a:cubicBezTo>
                    <a:lnTo>
                      <a:pt x="220122" y="0"/>
                    </a:lnTo>
                    <a:cubicBezTo>
                      <a:pt x="294401" y="0"/>
                      <a:pt x="362800" y="40361"/>
                      <a:pt x="398753" y="105369"/>
                    </a:cubicBezTo>
                    <a:cubicBezTo>
                      <a:pt x="415824" y="138721"/>
                      <a:pt x="402597" y="179535"/>
                      <a:pt x="369245" y="196606"/>
                    </a:cubicBezTo>
                    <a:cubicBezTo>
                      <a:pt x="359522" y="201581"/>
                      <a:pt x="348668" y="204181"/>
                      <a:pt x="337815" y="204068"/>
                    </a:cubicBezTo>
                    <a:lnTo>
                      <a:pt x="68399" y="204068"/>
                    </a:lnTo>
                    <a:close/>
                  </a:path>
                </a:pathLst>
              </a:custGeom>
              <a:solidFill>
                <a:srgbClr val="FFFFFF"/>
              </a:solidFill>
              <a:ln w="45170" cap="rnd">
                <a:solidFill>
                  <a:srgbClr val="FA0F0E"/>
                </a:solidFill>
                <a:prstDash val="solid"/>
                <a:round/>
              </a:ln>
            </p:spPr>
            <p:txBody>
              <a:bodyPr rtlCol="0" anchor="ctr"/>
              <a:lstStyle/>
              <a:p>
                <a:endParaRPr lang="nl-NL"/>
              </a:p>
            </p:txBody>
          </p:sp>
          <p:sp>
            <p:nvSpPr>
              <p:cNvPr id="55" name="Vrije vorm: vorm 54">
                <a:extLst>
                  <a:ext uri="{FF2B5EF4-FFF2-40B4-BE49-F238E27FC236}">
                    <a16:creationId xmlns:a16="http://schemas.microsoft.com/office/drawing/2014/main" id="{BD74E325-40D9-B668-03DB-0F314541435A}"/>
                  </a:ext>
                </a:extLst>
              </p:cNvPr>
              <p:cNvSpPr/>
              <p:nvPr/>
            </p:nvSpPr>
            <p:spPr>
              <a:xfrm>
                <a:off x="3392383" y="1609118"/>
                <a:ext cx="900641" cy="982244"/>
              </a:xfrm>
              <a:custGeom>
                <a:avLst/>
                <a:gdLst>
                  <a:gd name="connsiteX0" fmla="*/ 408929 w 900641"/>
                  <a:gd name="connsiteY0" fmla="*/ 0 h 982244"/>
                  <a:gd name="connsiteX1" fmla="*/ 818309 w 900641"/>
                  <a:gd name="connsiteY1" fmla="*/ 409380 h 982244"/>
                  <a:gd name="connsiteX2" fmla="*/ 818309 w 900641"/>
                  <a:gd name="connsiteY2" fmla="*/ 491234 h 982244"/>
                  <a:gd name="connsiteX3" fmla="*/ 797846 w 900641"/>
                  <a:gd name="connsiteY3" fmla="*/ 695754 h 982244"/>
                  <a:gd name="connsiteX4" fmla="*/ 797507 w 900641"/>
                  <a:gd name="connsiteY4" fmla="*/ 695754 h 982244"/>
                  <a:gd name="connsiteX5" fmla="*/ 286375 w 900641"/>
                  <a:gd name="connsiteY5" fmla="*/ 963587 h 982244"/>
                  <a:gd name="connsiteX6" fmla="*/ 1 w 900641"/>
                  <a:gd name="connsiteY6" fmla="*/ 573087 h 982244"/>
                  <a:gd name="connsiteX7" fmla="*/ 1 w 900641"/>
                  <a:gd name="connsiteY7" fmla="*/ 408928 h 982244"/>
                  <a:gd name="connsiteX8" fmla="*/ 409042 w 900641"/>
                  <a:gd name="connsiteY8" fmla="*/ 0 h 98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641" h="982244">
                    <a:moveTo>
                      <a:pt x="408929" y="0"/>
                    </a:moveTo>
                    <a:cubicBezTo>
                      <a:pt x="635044" y="0"/>
                      <a:pt x="818309" y="183266"/>
                      <a:pt x="818309" y="409380"/>
                    </a:cubicBezTo>
                    <a:lnTo>
                      <a:pt x="818309" y="491234"/>
                    </a:lnTo>
                    <a:cubicBezTo>
                      <a:pt x="935097" y="491234"/>
                      <a:pt x="927070" y="695754"/>
                      <a:pt x="797846" y="695754"/>
                    </a:cubicBezTo>
                    <a:lnTo>
                      <a:pt x="797507" y="695754"/>
                    </a:lnTo>
                    <a:cubicBezTo>
                      <a:pt x="730351" y="910902"/>
                      <a:pt x="501410" y="1030743"/>
                      <a:pt x="286375" y="963587"/>
                    </a:cubicBezTo>
                    <a:cubicBezTo>
                      <a:pt x="115659" y="910224"/>
                      <a:pt x="-451" y="751944"/>
                      <a:pt x="1" y="573087"/>
                    </a:cubicBezTo>
                    <a:lnTo>
                      <a:pt x="1" y="408928"/>
                    </a:lnTo>
                    <a:cubicBezTo>
                      <a:pt x="227" y="183153"/>
                      <a:pt x="183267" y="226"/>
                      <a:pt x="409042" y="0"/>
                    </a:cubicBezTo>
                    <a:close/>
                  </a:path>
                </a:pathLst>
              </a:custGeom>
              <a:solidFill>
                <a:srgbClr val="FFFFFF"/>
              </a:solidFill>
              <a:ln w="45170" cap="rnd">
                <a:solidFill>
                  <a:srgbClr val="FA0F0E"/>
                </a:solidFill>
                <a:prstDash val="solid"/>
                <a:round/>
              </a:ln>
            </p:spPr>
            <p:txBody>
              <a:bodyPr rtlCol="0" anchor="ctr"/>
              <a:lstStyle/>
              <a:p>
                <a:endParaRPr lang="nl-NL"/>
              </a:p>
            </p:txBody>
          </p:sp>
          <p:sp>
            <p:nvSpPr>
              <p:cNvPr id="56" name="Vrije vorm: vorm 55">
                <a:extLst>
                  <a:ext uri="{FF2B5EF4-FFF2-40B4-BE49-F238E27FC236}">
                    <a16:creationId xmlns:a16="http://schemas.microsoft.com/office/drawing/2014/main" id="{519A82F9-065E-ADD3-078F-02BF20DD54D2}"/>
                  </a:ext>
                </a:extLst>
              </p:cNvPr>
              <p:cNvSpPr/>
              <p:nvPr/>
            </p:nvSpPr>
            <p:spPr>
              <a:xfrm>
                <a:off x="382177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7" name="Vrije vorm: vorm 56">
                <a:extLst>
                  <a:ext uri="{FF2B5EF4-FFF2-40B4-BE49-F238E27FC236}">
                    <a16:creationId xmlns:a16="http://schemas.microsoft.com/office/drawing/2014/main" id="{D8D71193-F33E-6047-B250-3809F433C03A}"/>
                  </a:ext>
                </a:extLst>
              </p:cNvPr>
              <p:cNvSpPr/>
              <p:nvPr/>
            </p:nvSpPr>
            <p:spPr>
              <a:xfrm>
                <a:off x="3514825" y="2059198"/>
                <a:ext cx="102203" cy="102203"/>
              </a:xfrm>
              <a:custGeom>
                <a:avLst/>
                <a:gdLst>
                  <a:gd name="connsiteX0" fmla="*/ 0 w 102203"/>
                  <a:gd name="connsiteY0" fmla="*/ 51102 h 102203"/>
                  <a:gd name="connsiteX1" fmla="*/ 51102 w 102203"/>
                  <a:gd name="connsiteY1" fmla="*/ 102204 h 102203"/>
                  <a:gd name="connsiteX2" fmla="*/ 102204 w 102203"/>
                  <a:gd name="connsiteY2" fmla="*/ 51102 h 102203"/>
                  <a:gd name="connsiteX3" fmla="*/ 51102 w 102203"/>
                  <a:gd name="connsiteY3" fmla="*/ 0 h 102203"/>
                  <a:gd name="connsiteX4" fmla="*/ 0 w 102203"/>
                  <a:gd name="connsiteY4" fmla="*/ 51102 h 10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3" h="102203">
                    <a:moveTo>
                      <a:pt x="0" y="51102"/>
                    </a:moveTo>
                    <a:cubicBezTo>
                      <a:pt x="0" y="79366"/>
                      <a:pt x="22951" y="102204"/>
                      <a:pt x="51102" y="102204"/>
                    </a:cubicBezTo>
                    <a:cubicBezTo>
                      <a:pt x="79253" y="102204"/>
                      <a:pt x="102204" y="79253"/>
                      <a:pt x="102204" y="51102"/>
                    </a:cubicBezTo>
                    <a:cubicBezTo>
                      <a:pt x="102204" y="22951"/>
                      <a:pt x="79253" y="0"/>
                      <a:pt x="51102" y="0"/>
                    </a:cubicBezTo>
                    <a:cubicBezTo>
                      <a:pt x="22951" y="0"/>
                      <a:pt x="0" y="22951"/>
                      <a:pt x="0" y="51102"/>
                    </a:cubicBezTo>
                    <a:close/>
                  </a:path>
                </a:pathLst>
              </a:custGeom>
              <a:solidFill>
                <a:srgbClr val="FA0F0E"/>
              </a:solidFill>
              <a:ln w="11293" cap="flat">
                <a:noFill/>
                <a:prstDash val="solid"/>
                <a:miter/>
              </a:ln>
            </p:spPr>
            <p:txBody>
              <a:bodyPr rtlCol="0" anchor="ctr"/>
              <a:lstStyle/>
              <a:p>
                <a:endParaRPr lang="nl-NL"/>
              </a:p>
            </p:txBody>
          </p:sp>
          <p:sp>
            <p:nvSpPr>
              <p:cNvPr id="58" name="Vrije vorm: vorm 57">
                <a:extLst>
                  <a:ext uri="{FF2B5EF4-FFF2-40B4-BE49-F238E27FC236}">
                    <a16:creationId xmlns:a16="http://schemas.microsoft.com/office/drawing/2014/main" id="{2EB6F0C4-65E9-A13B-4FBF-7AACFB07B3FC}"/>
                  </a:ext>
                </a:extLst>
              </p:cNvPr>
              <p:cNvSpPr/>
              <p:nvPr/>
            </p:nvSpPr>
            <p:spPr>
              <a:xfrm>
                <a:off x="3924092" y="2233080"/>
                <a:ext cx="81853" cy="81853"/>
              </a:xfrm>
              <a:custGeom>
                <a:avLst/>
                <a:gdLst>
                  <a:gd name="connsiteX0" fmla="*/ 0 w 81853"/>
                  <a:gd name="connsiteY0" fmla="*/ 40927 h 81853"/>
                  <a:gd name="connsiteX1" fmla="*/ 40927 w 81853"/>
                  <a:gd name="connsiteY1" fmla="*/ 81853 h 81853"/>
                  <a:gd name="connsiteX2" fmla="*/ 81853 w 81853"/>
                  <a:gd name="connsiteY2" fmla="*/ 40927 h 81853"/>
                  <a:gd name="connsiteX3" fmla="*/ 40927 w 81853"/>
                  <a:gd name="connsiteY3" fmla="*/ 0 h 81853"/>
                  <a:gd name="connsiteX4" fmla="*/ 0 w 81853"/>
                  <a:gd name="connsiteY4" fmla="*/ 40927 h 81853"/>
                  <a:gd name="connsiteX5" fmla="*/ 0 w 81853"/>
                  <a:gd name="connsiteY5" fmla="*/ 40927 h 8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53" h="81853">
                    <a:moveTo>
                      <a:pt x="0" y="40927"/>
                    </a:moveTo>
                    <a:cubicBezTo>
                      <a:pt x="0" y="63538"/>
                      <a:pt x="18315" y="81853"/>
                      <a:pt x="40927" y="81853"/>
                    </a:cubicBezTo>
                    <a:cubicBezTo>
                      <a:pt x="63538" y="81853"/>
                      <a:pt x="81853" y="63538"/>
                      <a:pt x="81853" y="40927"/>
                    </a:cubicBezTo>
                    <a:cubicBezTo>
                      <a:pt x="81853" y="18315"/>
                      <a:pt x="63538" y="0"/>
                      <a:pt x="40927" y="0"/>
                    </a:cubicBezTo>
                    <a:cubicBezTo>
                      <a:pt x="18315" y="0"/>
                      <a:pt x="0" y="18315"/>
                      <a:pt x="0" y="40927"/>
                    </a:cubicBezTo>
                    <a:lnTo>
                      <a:pt x="0" y="40927"/>
                    </a:lnTo>
                    <a:close/>
                  </a:path>
                </a:pathLst>
              </a:custGeom>
              <a:solidFill>
                <a:srgbClr val="F9DBEA"/>
              </a:solidFill>
              <a:ln w="11293" cap="flat">
                <a:noFill/>
                <a:prstDash val="solid"/>
                <a:miter/>
              </a:ln>
            </p:spPr>
            <p:txBody>
              <a:bodyPr rtlCol="0" anchor="ctr"/>
              <a:lstStyle/>
              <a:p>
                <a:endParaRPr lang="nl-NL"/>
              </a:p>
            </p:txBody>
          </p:sp>
          <p:sp>
            <p:nvSpPr>
              <p:cNvPr id="59" name="Vrije vorm: vorm 58">
                <a:extLst>
                  <a:ext uri="{FF2B5EF4-FFF2-40B4-BE49-F238E27FC236}">
                    <a16:creationId xmlns:a16="http://schemas.microsoft.com/office/drawing/2014/main" id="{185B807B-451F-4C7B-D8CF-4C064BCEEEDE}"/>
                  </a:ext>
                </a:extLst>
              </p:cNvPr>
              <p:cNvSpPr/>
              <p:nvPr/>
            </p:nvSpPr>
            <p:spPr>
              <a:xfrm>
                <a:off x="3617368" y="2380394"/>
                <a:ext cx="204633" cy="11305"/>
              </a:xfrm>
              <a:custGeom>
                <a:avLst/>
                <a:gdLst>
                  <a:gd name="connsiteX0" fmla="*/ 0 w 204633"/>
                  <a:gd name="connsiteY0" fmla="*/ 0 h 11305"/>
                  <a:gd name="connsiteX1" fmla="*/ 204633 w 204633"/>
                  <a:gd name="connsiteY1" fmla="*/ 0 h 11305"/>
                </a:gdLst>
                <a:ahLst/>
                <a:cxnLst>
                  <a:cxn ang="0">
                    <a:pos x="connsiteX0" y="connsiteY0"/>
                  </a:cxn>
                  <a:cxn ang="0">
                    <a:pos x="connsiteX1" y="connsiteY1"/>
                  </a:cxn>
                </a:cxnLst>
                <a:rect l="l" t="t" r="r" b="b"/>
                <a:pathLst>
                  <a:path w="204633" h="11305">
                    <a:moveTo>
                      <a:pt x="0" y="0"/>
                    </a:moveTo>
                    <a:lnTo>
                      <a:pt x="204633" y="0"/>
                    </a:lnTo>
                  </a:path>
                </a:pathLst>
              </a:custGeom>
              <a:noFill/>
              <a:ln w="45170" cap="rnd">
                <a:solidFill>
                  <a:srgbClr val="FA0F0E"/>
                </a:solidFill>
                <a:prstDash val="solid"/>
                <a:round/>
              </a:ln>
            </p:spPr>
            <p:txBody>
              <a:bodyPr rtlCol="0" anchor="ctr"/>
              <a:lstStyle/>
              <a:p>
                <a:endParaRPr lang="nl-NL"/>
              </a:p>
            </p:txBody>
          </p:sp>
          <p:sp>
            <p:nvSpPr>
              <p:cNvPr id="60" name="Vrije vorm: vorm 59">
                <a:extLst>
                  <a:ext uri="{FF2B5EF4-FFF2-40B4-BE49-F238E27FC236}">
                    <a16:creationId xmlns:a16="http://schemas.microsoft.com/office/drawing/2014/main" id="{362E3FF8-8287-70DF-3F23-9D7C0429609D}"/>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solidFill>
                <a:srgbClr val="FFFFFF"/>
              </a:solidFill>
              <a:ln w="11293" cap="flat">
                <a:noFill/>
                <a:prstDash val="solid"/>
                <a:miter/>
              </a:ln>
            </p:spPr>
            <p:txBody>
              <a:bodyPr rtlCol="0" anchor="ctr"/>
              <a:lstStyle/>
              <a:p>
                <a:endParaRPr lang="nl-NL"/>
              </a:p>
            </p:txBody>
          </p:sp>
          <p:sp>
            <p:nvSpPr>
              <p:cNvPr id="61" name="Vrije vorm: vorm 60">
                <a:extLst>
                  <a:ext uri="{FF2B5EF4-FFF2-40B4-BE49-F238E27FC236}">
                    <a16:creationId xmlns:a16="http://schemas.microsoft.com/office/drawing/2014/main" id="{2061F563-7C1D-DC32-A1B3-D1582B388D69}"/>
                  </a:ext>
                </a:extLst>
              </p:cNvPr>
              <p:cNvSpPr/>
              <p:nvPr/>
            </p:nvSpPr>
            <p:spPr>
              <a:xfrm>
                <a:off x="3349452" y="1527151"/>
                <a:ext cx="902053" cy="572409"/>
              </a:xfrm>
              <a:custGeom>
                <a:avLst/>
                <a:gdLst>
                  <a:gd name="connsiteX0" fmla="*/ 42706 w 902053"/>
                  <a:gd name="connsiteY0" fmla="*/ 450194 h 572409"/>
                  <a:gd name="connsiteX1" fmla="*/ 83632 w 902053"/>
                  <a:gd name="connsiteY1" fmla="*/ 163707 h 572409"/>
                  <a:gd name="connsiteX2" fmla="*/ 30382 w 902053"/>
                  <a:gd name="connsiteY2" fmla="*/ 121197 h 572409"/>
                  <a:gd name="connsiteX3" fmla="*/ 19755 w 902053"/>
                  <a:gd name="connsiteY3" fmla="*/ 25551 h 572409"/>
                  <a:gd name="connsiteX4" fmla="*/ 72892 w 902053"/>
                  <a:gd name="connsiteY4" fmla="*/ 0 h 572409"/>
                  <a:gd name="connsiteX5" fmla="*/ 574640 w 902053"/>
                  <a:gd name="connsiteY5" fmla="*/ 0 h 572409"/>
                  <a:gd name="connsiteX6" fmla="*/ 902053 w 902053"/>
                  <a:gd name="connsiteY6" fmla="*/ 327414 h 572409"/>
                  <a:gd name="connsiteX7" fmla="*/ 902053 w 902053"/>
                  <a:gd name="connsiteY7" fmla="*/ 327414 h 572409"/>
                  <a:gd name="connsiteX8" fmla="*/ 902053 w 902053"/>
                  <a:gd name="connsiteY8" fmla="*/ 551719 h 572409"/>
                  <a:gd name="connsiteX9" fmla="*/ 880912 w 902053"/>
                  <a:gd name="connsiteY9" fmla="*/ 572409 h 572409"/>
                  <a:gd name="connsiteX10" fmla="*/ 880346 w 902053"/>
                  <a:gd name="connsiteY10" fmla="*/ 572409 h 572409"/>
                  <a:gd name="connsiteX11" fmla="*/ 474584 w 902053"/>
                  <a:gd name="connsiteY11" fmla="*/ 333971 h 572409"/>
                  <a:gd name="connsiteX12" fmla="*/ 447224 w 902053"/>
                  <a:gd name="connsiteY12" fmla="*/ 345164 h 572409"/>
                  <a:gd name="connsiteX13" fmla="*/ 314721 w 902053"/>
                  <a:gd name="connsiteY13" fmla="*/ 441262 h 572409"/>
                  <a:gd name="connsiteX14" fmla="*/ 287135 w 902053"/>
                  <a:gd name="connsiteY14" fmla="*/ 428713 h 572409"/>
                  <a:gd name="connsiteX15" fmla="*/ 286231 w 902053"/>
                  <a:gd name="connsiteY15" fmla="*/ 425773 h 572409"/>
                  <a:gd name="connsiteX16" fmla="*/ 175209 w 902053"/>
                  <a:gd name="connsiteY16" fmla="*/ 328205 h 572409"/>
                  <a:gd name="connsiteX17" fmla="*/ 158815 w 902053"/>
                  <a:gd name="connsiteY17" fmla="*/ 334197 h 572409"/>
                  <a:gd name="connsiteX18" fmla="*/ 42480 w 902053"/>
                  <a:gd name="connsiteY18" fmla="*/ 450194 h 57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2053" h="572409">
                    <a:moveTo>
                      <a:pt x="42706" y="450194"/>
                    </a:moveTo>
                    <a:cubicBezTo>
                      <a:pt x="-39148" y="409267"/>
                      <a:pt x="9015" y="198189"/>
                      <a:pt x="83632" y="163707"/>
                    </a:cubicBezTo>
                    <a:lnTo>
                      <a:pt x="30382" y="121197"/>
                    </a:lnTo>
                    <a:cubicBezTo>
                      <a:pt x="1101" y="97681"/>
                      <a:pt x="-3648" y="54946"/>
                      <a:pt x="19755" y="25551"/>
                    </a:cubicBezTo>
                    <a:cubicBezTo>
                      <a:pt x="32644" y="9384"/>
                      <a:pt x="52203" y="0"/>
                      <a:pt x="72892" y="0"/>
                    </a:cubicBezTo>
                    <a:lnTo>
                      <a:pt x="574640" y="0"/>
                    </a:lnTo>
                    <a:cubicBezTo>
                      <a:pt x="755418" y="0"/>
                      <a:pt x="902053" y="146522"/>
                      <a:pt x="902053" y="327414"/>
                    </a:cubicBezTo>
                    <a:lnTo>
                      <a:pt x="902053" y="327414"/>
                    </a:lnTo>
                    <a:lnTo>
                      <a:pt x="902053" y="551719"/>
                    </a:lnTo>
                    <a:cubicBezTo>
                      <a:pt x="901940" y="563251"/>
                      <a:pt x="892443" y="572522"/>
                      <a:pt x="880912" y="572409"/>
                    </a:cubicBezTo>
                    <a:cubicBezTo>
                      <a:pt x="880685" y="572409"/>
                      <a:pt x="880573" y="572409"/>
                      <a:pt x="880346" y="572409"/>
                    </a:cubicBezTo>
                    <a:cubicBezTo>
                      <a:pt x="665199" y="561781"/>
                      <a:pt x="655815" y="392195"/>
                      <a:pt x="474584" y="333971"/>
                    </a:cubicBezTo>
                    <a:cubicBezTo>
                      <a:pt x="463957" y="330353"/>
                      <a:pt x="452199" y="335102"/>
                      <a:pt x="447224" y="345164"/>
                    </a:cubicBezTo>
                    <a:cubicBezTo>
                      <a:pt x="417264" y="393213"/>
                      <a:pt x="369780" y="427695"/>
                      <a:pt x="314721" y="441262"/>
                    </a:cubicBezTo>
                    <a:cubicBezTo>
                      <a:pt x="303642" y="445445"/>
                      <a:pt x="291318" y="439793"/>
                      <a:pt x="287135" y="428713"/>
                    </a:cubicBezTo>
                    <a:cubicBezTo>
                      <a:pt x="286796" y="427695"/>
                      <a:pt x="286457" y="426791"/>
                      <a:pt x="286231" y="425773"/>
                    </a:cubicBezTo>
                    <a:cubicBezTo>
                      <a:pt x="276847" y="371167"/>
                      <a:pt x="230607" y="330466"/>
                      <a:pt x="175209" y="328205"/>
                    </a:cubicBezTo>
                    <a:cubicBezTo>
                      <a:pt x="169104" y="327640"/>
                      <a:pt x="163112" y="329788"/>
                      <a:pt x="158815" y="334197"/>
                    </a:cubicBezTo>
                    <a:lnTo>
                      <a:pt x="42480" y="450194"/>
                    </a:lnTo>
                    <a:close/>
                  </a:path>
                </a:pathLst>
              </a:custGeom>
              <a:noFill/>
              <a:ln w="45170" cap="rnd">
                <a:solidFill>
                  <a:srgbClr val="FA0F0E"/>
                </a:solidFill>
                <a:prstDash val="solid"/>
                <a:round/>
              </a:ln>
            </p:spPr>
            <p:txBody>
              <a:bodyPr rtlCol="0" anchor="ctr"/>
              <a:lstStyle/>
              <a:p>
                <a:endParaRPr lang="nl-NL"/>
              </a:p>
            </p:txBody>
          </p:sp>
        </p:grpSp>
      </p:grpSp>
      <p:pic>
        <p:nvPicPr>
          <p:cNvPr id="86" name="Graphic 85">
            <a:extLst>
              <a:ext uri="{FF2B5EF4-FFF2-40B4-BE49-F238E27FC236}">
                <a16:creationId xmlns:a16="http://schemas.microsoft.com/office/drawing/2014/main" id="{F7C8D8A4-7B39-90E5-36A4-B39C25AD13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01000" y="1410916"/>
            <a:ext cx="1871758" cy="399928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Graphic 9">
            <a:extLst>
              <a:ext uri="{FF2B5EF4-FFF2-40B4-BE49-F238E27FC236}">
                <a16:creationId xmlns:a16="http://schemas.microsoft.com/office/drawing/2014/main" id="{31B3C88E-2FEC-E3B1-9600-C018694EBCCF}"/>
              </a:ext>
            </a:extLst>
          </p:cNvPr>
          <p:cNvSpPr/>
          <p:nvPr/>
        </p:nvSpPr>
        <p:spPr>
          <a:xfrm>
            <a:off x="1225963"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chemeClr val="accent3">
              <a:lumMod val="40000"/>
              <a:lumOff val="60000"/>
            </a:schemeClr>
          </a:solidFill>
          <a:ln w="38100" cap="rnd">
            <a:solidFill>
              <a:schemeClr val="tx1"/>
            </a:solidFill>
            <a:prstDash val="solid"/>
            <a:round/>
          </a:ln>
        </p:spPr>
        <p:txBody>
          <a:bodyPr rtlCol="0" anchor="ctr"/>
          <a:lstStyle/>
          <a:p>
            <a:endParaRPr lang="nl-NL"/>
          </a:p>
        </p:txBody>
      </p:sp>
      <p:sp>
        <p:nvSpPr>
          <p:cNvPr id="21" name="Graphic 9">
            <a:extLst>
              <a:ext uri="{FF2B5EF4-FFF2-40B4-BE49-F238E27FC236}">
                <a16:creationId xmlns:a16="http://schemas.microsoft.com/office/drawing/2014/main" id="{F3890376-BADD-4B43-BAC2-E39782B51629}"/>
              </a:ext>
            </a:extLst>
          </p:cNvPr>
          <p:cNvSpPr/>
          <p:nvPr/>
        </p:nvSpPr>
        <p:spPr>
          <a:xfrm>
            <a:off x="4873285"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chemeClr val="accent3">
              <a:lumMod val="40000"/>
              <a:lumOff val="60000"/>
            </a:schemeClr>
          </a:solidFill>
          <a:ln w="38100" cap="flat">
            <a:solidFill>
              <a:schemeClr val="tx1"/>
            </a:solidFill>
            <a:prstDash val="solid"/>
            <a:round/>
          </a:ln>
        </p:spPr>
        <p:txBody>
          <a:bodyPr rtlCol="0" anchor="ctr"/>
          <a:lstStyle/>
          <a:p>
            <a:endParaRPr lang="nl-NL"/>
          </a:p>
        </p:txBody>
      </p:sp>
      <p:sp>
        <p:nvSpPr>
          <p:cNvPr id="25" name="Graphic 9">
            <a:extLst>
              <a:ext uri="{FF2B5EF4-FFF2-40B4-BE49-F238E27FC236}">
                <a16:creationId xmlns:a16="http://schemas.microsoft.com/office/drawing/2014/main" id="{74D4AB45-ACBC-7EF3-29A5-C5AC4AAA6570}"/>
              </a:ext>
            </a:extLst>
          </p:cNvPr>
          <p:cNvSpPr/>
          <p:nvPr/>
        </p:nvSpPr>
        <p:spPr>
          <a:xfrm>
            <a:off x="8520606" y="1572536"/>
            <a:ext cx="2445431" cy="4211964"/>
          </a:xfrm>
          <a:custGeom>
            <a:avLst/>
            <a:gdLst>
              <a:gd name="connsiteX0" fmla="*/ 1657663 w 2445431"/>
              <a:gd name="connsiteY0" fmla="*/ 4027887 h 4211964"/>
              <a:gd name="connsiteX1" fmla="*/ 1693616 w 2445431"/>
              <a:gd name="connsiteY1" fmla="*/ 2637233 h 4211964"/>
              <a:gd name="connsiteX2" fmla="*/ 1674681 w 2445431"/>
              <a:gd name="connsiteY2" fmla="*/ 2405458 h 4211964"/>
              <a:gd name="connsiteX3" fmla="*/ 1617636 w 2445431"/>
              <a:gd name="connsiteY3" fmla="*/ 2107050 h 4211964"/>
              <a:gd name="connsiteX4" fmla="*/ 1600139 w 2445431"/>
              <a:gd name="connsiteY4" fmla="*/ 1842437 h 4211964"/>
              <a:gd name="connsiteX5" fmla="*/ 1618594 w 2445431"/>
              <a:gd name="connsiteY5" fmla="*/ 1512630 h 4211964"/>
              <a:gd name="connsiteX6" fmla="*/ 2032531 w 2445431"/>
              <a:gd name="connsiteY6" fmla="*/ 2298318 h 4211964"/>
              <a:gd name="connsiteX7" fmla="*/ 2036366 w 2445431"/>
              <a:gd name="connsiteY7" fmla="*/ 2429905 h 4211964"/>
              <a:gd name="connsiteX8" fmla="*/ 2142546 w 2445431"/>
              <a:gd name="connsiteY8" fmla="*/ 2622373 h 4211964"/>
              <a:gd name="connsiteX9" fmla="*/ 2295226 w 2445431"/>
              <a:gd name="connsiteY9" fmla="*/ 2681575 h 4211964"/>
              <a:gd name="connsiteX10" fmla="*/ 2295226 w 2445431"/>
              <a:gd name="connsiteY10" fmla="*/ 2681575 h 4211964"/>
              <a:gd name="connsiteX11" fmla="*/ 2369528 w 2445431"/>
              <a:gd name="connsiteY11" fmla="*/ 2513316 h 4211964"/>
              <a:gd name="connsiteX12" fmla="*/ 2304813 w 2445431"/>
              <a:gd name="connsiteY12" fmla="*/ 2364711 h 4211964"/>
              <a:gd name="connsiteX13" fmla="*/ 2392538 w 2445431"/>
              <a:gd name="connsiteY13" fmla="*/ 2415764 h 4211964"/>
              <a:gd name="connsiteX14" fmla="*/ 2437359 w 2445431"/>
              <a:gd name="connsiteY14" fmla="*/ 2407375 h 4211964"/>
              <a:gd name="connsiteX15" fmla="*/ 2437838 w 2445431"/>
              <a:gd name="connsiteY15" fmla="*/ 2406656 h 4211964"/>
              <a:gd name="connsiteX16" fmla="*/ 2433285 w 2445431"/>
              <a:gd name="connsiteY16" fmla="*/ 2358959 h 4211964"/>
              <a:gd name="connsiteX17" fmla="*/ 2235784 w 2445431"/>
              <a:gd name="connsiteY17" fmla="*/ 2219941 h 4211964"/>
              <a:gd name="connsiteX18" fmla="*/ 2183293 w 2445431"/>
              <a:gd name="connsiteY18" fmla="*/ 2206998 h 4211964"/>
              <a:gd name="connsiteX19" fmla="*/ 1785655 w 2445431"/>
              <a:gd name="connsiteY19" fmla="*/ 1278218 h 4211964"/>
              <a:gd name="connsiteX20" fmla="*/ 1508579 w 2445431"/>
              <a:gd name="connsiteY20" fmla="*/ 1058187 h 4211964"/>
              <a:gd name="connsiteX21" fmla="*/ 1368123 w 2445431"/>
              <a:gd name="connsiteY21" fmla="*/ 1032781 h 4211964"/>
              <a:gd name="connsiteX22" fmla="*/ 1368123 w 2445431"/>
              <a:gd name="connsiteY22" fmla="*/ 900235 h 4211964"/>
              <a:gd name="connsiteX23" fmla="*/ 1501388 w 2445431"/>
              <a:gd name="connsiteY23" fmla="*/ 662227 h 4211964"/>
              <a:gd name="connsiteX24" fmla="*/ 1501388 w 2445431"/>
              <a:gd name="connsiteY24" fmla="*/ 623878 h 4211964"/>
              <a:gd name="connsiteX25" fmla="*/ 1537341 w 2445431"/>
              <a:gd name="connsiteY25" fmla="*/ 628432 h 4211964"/>
              <a:gd name="connsiteX26" fmla="*/ 1606371 w 2445431"/>
              <a:gd name="connsiteY26" fmla="*/ 555807 h 4211964"/>
              <a:gd name="connsiteX27" fmla="*/ 1528712 w 2445431"/>
              <a:gd name="connsiteY27" fmla="*/ 473116 h 4211964"/>
              <a:gd name="connsiteX28" fmla="*/ 1528712 w 2445431"/>
              <a:gd name="connsiteY28" fmla="*/ 313485 h 4211964"/>
              <a:gd name="connsiteX29" fmla="*/ 1234379 w 2445431"/>
              <a:gd name="connsiteY29" fmla="*/ 217 h 4211964"/>
              <a:gd name="connsiteX30" fmla="*/ 916796 w 2445431"/>
              <a:gd name="connsiteY30" fmla="*/ 305815 h 4211964"/>
              <a:gd name="connsiteX31" fmla="*/ 916796 w 2445431"/>
              <a:gd name="connsiteY31" fmla="*/ 473116 h 4211964"/>
              <a:gd name="connsiteX32" fmla="*/ 839138 w 2445431"/>
              <a:gd name="connsiteY32" fmla="*/ 555807 h 4211964"/>
              <a:gd name="connsiteX33" fmla="*/ 908167 w 2445431"/>
              <a:gd name="connsiteY33" fmla="*/ 628432 h 4211964"/>
              <a:gd name="connsiteX34" fmla="*/ 944120 w 2445431"/>
              <a:gd name="connsiteY34" fmla="*/ 623878 h 4211964"/>
              <a:gd name="connsiteX35" fmla="*/ 944120 w 2445431"/>
              <a:gd name="connsiteY35" fmla="*/ 662227 h 4211964"/>
              <a:gd name="connsiteX36" fmla="*/ 1077385 w 2445431"/>
              <a:gd name="connsiteY36" fmla="*/ 900235 h 4211964"/>
              <a:gd name="connsiteX37" fmla="*/ 1077385 w 2445431"/>
              <a:gd name="connsiteY37" fmla="*/ 1032781 h 4211964"/>
              <a:gd name="connsiteX38" fmla="*/ 936930 w 2445431"/>
              <a:gd name="connsiteY38" fmla="*/ 1058187 h 4211964"/>
              <a:gd name="connsiteX39" fmla="*/ 659854 w 2445431"/>
              <a:gd name="connsiteY39" fmla="*/ 1278218 h 4211964"/>
              <a:gd name="connsiteX40" fmla="*/ 262216 w 2445431"/>
              <a:gd name="connsiteY40" fmla="*/ 2206998 h 4211964"/>
              <a:gd name="connsiteX41" fmla="*/ 209725 w 2445431"/>
              <a:gd name="connsiteY41" fmla="*/ 2219941 h 4211964"/>
              <a:gd name="connsiteX42" fmla="*/ 12224 w 2445431"/>
              <a:gd name="connsiteY42" fmla="*/ 2358959 h 4211964"/>
              <a:gd name="connsiteX43" fmla="*/ 7670 w 2445431"/>
              <a:gd name="connsiteY43" fmla="*/ 2406656 h 4211964"/>
              <a:gd name="connsiteX44" fmla="*/ 8149 w 2445431"/>
              <a:gd name="connsiteY44" fmla="*/ 2407375 h 4211964"/>
              <a:gd name="connsiteX45" fmla="*/ 52971 w 2445431"/>
              <a:gd name="connsiteY45" fmla="*/ 2415764 h 4211964"/>
              <a:gd name="connsiteX46" fmla="*/ 140695 w 2445431"/>
              <a:gd name="connsiteY46" fmla="*/ 2364711 h 4211964"/>
              <a:gd name="connsiteX47" fmla="*/ 75980 w 2445431"/>
              <a:gd name="connsiteY47" fmla="*/ 2513316 h 4211964"/>
              <a:gd name="connsiteX48" fmla="*/ 150283 w 2445431"/>
              <a:gd name="connsiteY48" fmla="*/ 2681575 h 4211964"/>
              <a:gd name="connsiteX49" fmla="*/ 150283 w 2445431"/>
              <a:gd name="connsiteY49" fmla="*/ 2681575 h 4211964"/>
              <a:gd name="connsiteX50" fmla="*/ 302962 w 2445431"/>
              <a:gd name="connsiteY50" fmla="*/ 2622373 h 4211964"/>
              <a:gd name="connsiteX51" fmla="*/ 409143 w 2445431"/>
              <a:gd name="connsiteY51" fmla="*/ 2429905 h 4211964"/>
              <a:gd name="connsiteX52" fmla="*/ 412978 w 2445431"/>
              <a:gd name="connsiteY52" fmla="*/ 2298318 h 4211964"/>
              <a:gd name="connsiteX53" fmla="*/ 826914 w 2445431"/>
              <a:gd name="connsiteY53" fmla="*/ 1512630 h 4211964"/>
              <a:gd name="connsiteX54" fmla="*/ 845370 w 2445431"/>
              <a:gd name="connsiteY54" fmla="*/ 1842437 h 4211964"/>
              <a:gd name="connsiteX55" fmla="*/ 827873 w 2445431"/>
              <a:gd name="connsiteY55" fmla="*/ 2107050 h 4211964"/>
              <a:gd name="connsiteX56" fmla="*/ 770828 w 2445431"/>
              <a:gd name="connsiteY56" fmla="*/ 2405458 h 4211964"/>
              <a:gd name="connsiteX57" fmla="*/ 751893 w 2445431"/>
              <a:gd name="connsiteY57" fmla="*/ 2637233 h 4211964"/>
              <a:gd name="connsiteX58" fmla="*/ 787846 w 2445431"/>
              <a:gd name="connsiteY58" fmla="*/ 4027887 h 4211964"/>
              <a:gd name="connsiteX59" fmla="*/ 671358 w 2445431"/>
              <a:gd name="connsiteY59" fmla="*/ 4109379 h 4211964"/>
              <a:gd name="connsiteX60" fmla="*/ 617909 w 2445431"/>
              <a:gd name="connsiteY60" fmla="*/ 4211965 h 4211964"/>
              <a:gd name="connsiteX61" fmla="*/ 617909 w 2445431"/>
              <a:gd name="connsiteY61" fmla="*/ 4211965 h 4211964"/>
              <a:gd name="connsiteX62" fmla="*/ 1081939 w 2445431"/>
              <a:gd name="connsiteY62" fmla="*/ 4211965 h 4211964"/>
              <a:gd name="connsiteX63" fmla="*/ 1016745 w 2445431"/>
              <a:gd name="connsiteY63" fmla="*/ 4031242 h 4211964"/>
              <a:gd name="connsiteX64" fmla="*/ 1203220 w 2445431"/>
              <a:gd name="connsiteY64" fmla="*/ 2461784 h 4211964"/>
              <a:gd name="connsiteX65" fmla="*/ 1242289 w 2445431"/>
              <a:gd name="connsiteY65" fmla="*/ 2461784 h 4211964"/>
              <a:gd name="connsiteX66" fmla="*/ 1428764 w 2445431"/>
              <a:gd name="connsiteY66" fmla="*/ 4031242 h 4211964"/>
              <a:gd name="connsiteX67" fmla="*/ 1363569 w 2445431"/>
              <a:gd name="connsiteY67" fmla="*/ 4211965 h 4211964"/>
              <a:gd name="connsiteX68" fmla="*/ 1827600 w 2445431"/>
              <a:gd name="connsiteY68" fmla="*/ 4211965 h 4211964"/>
              <a:gd name="connsiteX69" fmla="*/ 1827600 w 2445431"/>
              <a:gd name="connsiteY69" fmla="*/ 4211965 h 4211964"/>
              <a:gd name="connsiteX70" fmla="*/ 1774150 w 2445431"/>
              <a:gd name="connsiteY70" fmla="*/ 4109379 h 4211964"/>
              <a:gd name="connsiteX71" fmla="*/ 1657663 w 2445431"/>
              <a:gd name="connsiteY71" fmla="*/ 4027887 h 421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445431" h="4211964">
                <a:moveTo>
                  <a:pt x="1657663" y="4027887"/>
                </a:moveTo>
                <a:lnTo>
                  <a:pt x="1693616" y="2637233"/>
                </a:lnTo>
                <a:cubicBezTo>
                  <a:pt x="1695533" y="2559575"/>
                  <a:pt x="1689302" y="2481917"/>
                  <a:pt x="1674681" y="2405458"/>
                </a:cubicBezTo>
                <a:lnTo>
                  <a:pt x="1617636" y="2107050"/>
                </a:lnTo>
                <a:cubicBezTo>
                  <a:pt x="1600858" y="2019804"/>
                  <a:pt x="1595105" y="1931121"/>
                  <a:pt x="1600139" y="1842437"/>
                </a:cubicBezTo>
                <a:lnTo>
                  <a:pt x="1618594" y="1512630"/>
                </a:lnTo>
                <a:lnTo>
                  <a:pt x="2032531" y="2298318"/>
                </a:lnTo>
                <a:cubicBezTo>
                  <a:pt x="2014315" y="2340982"/>
                  <a:pt x="2014794" y="2390837"/>
                  <a:pt x="2036366" y="2429905"/>
                </a:cubicBezTo>
                <a:lnTo>
                  <a:pt x="2142546" y="2622373"/>
                </a:lnTo>
                <a:cubicBezTo>
                  <a:pt x="2172267" y="2676541"/>
                  <a:pt x="2236743" y="2701469"/>
                  <a:pt x="2295226" y="2681575"/>
                </a:cubicBezTo>
                <a:lnTo>
                  <a:pt x="2295226" y="2681575"/>
                </a:lnTo>
                <a:cubicBezTo>
                  <a:pt x="2364495" y="2658086"/>
                  <a:pt x="2398770" y="2580428"/>
                  <a:pt x="2369528" y="2513316"/>
                </a:cubicBezTo>
                <a:lnTo>
                  <a:pt x="2304813" y="2364711"/>
                </a:lnTo>
                <a:cubicBezTo>
                  <a:pt x="2304813" y="2364711"/>
                  <a:pt x="2358982" y="2396110"/>
                  <a:pt x="2392538" y="2415764"/>
                </a:cubicBezTo>
                <a:cubicBezTo>
                  <a:pt x="2407398" y="2424393"/>
                  <a:pt x="2426573" y="2421037"/>
                  <a:pt x="2437359" y="2407375"/>
                </a:cubicBezTo>
                <a:lnTo>
                  <a:pt x="2437838" y="2406656"/>
                </a:lnTo>
                <a:cubicBezTo>
                  <a:pt x="2449583" y="2392275"/>
                  <a:pt x="2447426" y="2370943"/>
                  <a:pt x="2433285" y="2358959"/>
                </a:cubicBezTo>
                <a:cubicBezTo>
                  <a:pt x="2387744" y="2321088"/>
                  <a:pt x="2292589" y="2244869"/>
                  <a:pt x="2235784" y="2219941"/>
                </a:cubicBezTo>
                <a:cubicBezTo>
                  <a:pt x="2219246" y="2212751"/>
                  <a:pt x="2201509" y="2208197"/>
                  <a:pt x="2183293" y="2206998"/>
                </a:cubicBezTo>
                <a:lnTo>
                  <a:pt x="1785655" y="1278218"/>
                </a:lnTo>
                <a:cubicBezTo>
                  <a:pt x="1740115" y="1160053"/>
                  <a:pt x="1633934" y="1075924"/>
                  <a:pt x="1508579" y="1058187"/>
                </a:cubicBezTo>
                <a:lnTo>
                  <a:pt x="1368123" y="1032781"/>
                </a:lnTo>
                <a:lnTo>
                  <a:pt x="1368123" y="900235"/>
                </a:lnTo>
                <a:cubicBezTo>
                  <a:pt x="1448178" y="851339"/>
                  <a:pt x="1501388" y="762895"/>
                  <a:pt x="1501388" y="662227"/>
                </a:cubicBezTo>
                <a:lnTo>
                  <a:pt x="1501388" y="623878"/>
                </a:lnTo>
                <a:cubicBezTo>
                  <a:pt x="1512414" y="627952"/>
                  <a:pt x="1524638" y="629630"/>
                  <a:pt x="1537341" y="628432"/>
                </a:cubicBezTo>
                <a:cubicBezTo>
                  <a:pt x="1574972" y="624357"/>
                  <a:pt x="1603974" y="593677"/>
                  <a:pt x="1606371" y="555807"/>
                </a:cubicBezTo>
                <a:cubicBezTo>
                  <a:pt x="1609247" y="510507"/>
                  <a:pt x="1573294" y="473116"/>
                  <a:pt x="1528712" y="473116"/>
                </a:cubicBezTo>
                <a:lnTo>
                  <a:pt x="1528712" y="313485"/>
                </a:lnTo>
                <a:cubicBezTo>
                  <a:pt x="1528712" y="147623"/>
                  <a:pt x="1400001" y="6449"/>
                  <a:pt x="1234379" y="217"/>
                </a:cubicBezTo>
                <a:cubicBezTo>
                  <a:pt x="1060128" y="-6255"/>
                  <a:pt x="916796" y="133002"/>
                  <a:pt x="916796" y="305815"/>
                </a:cubicBezTo>
                <a:lnTo>
                  <a:pt x="916796" y="473116"/>
                </a:lnTo>
                <a:cubicBezTo>
                  <a:pt x="872215" y="473116"/>
                  <a:pt x="836262" y="510746"/>
                  <a:pt x="839138" y="555807"/>
                </a:cubicBezTo>
                <a:cubicBezTo>
                  <a:pt x="841535" y="593438"/>
                  <a:pt x="870537" y="624357"/>
                  <a:pt x="908167" y="628432"/>
                </a:cubicBezTo>
                <a:cubicBezTo>
                  <a:pt x="920871" y="629870"/>
                  <a:pt x="933095" y="628192"/>
                  <a:pt x="944120" y="623878"/>
                </a:cubicBezTo>
                <a:lnTo>
                  <a:pt x="944120" y="662227"/>
                </a:lnTo>
                <a:cubicBezTo>
                  <a:pt x="944120" y="762895"/>
                  <a:pt x="997330" y="851099"/>
                  <a:pt x="1077385" y="900235"/>
                </a:cubicBezTo>
                <a:lnTo>
                  <a:pt x="1077385" y="1032781"/>
                </a:lnTo>
                <a:lnTo>
                  <a:pt x="936930" y="1058187"/>
                </a:lnTo>
                <a:cubicBezTo>
                  <a:pt x="811574" y="1075924"/>
                  <a:pt x="705394" y="1160053"/>
                  <a:pt x="659854" y="1278218"/>
                </a:cubicBezTo>
                <a:lnTo>
                  <a:pt x="262216" y="2206998"/>
                </a:lnTo>
                <a:cubicBezTo>
                  <a:pt x="244000" y="2208197"/>
                  <a:pt x="226263" y="2212511"/>
                  <a:pt x="209725" y="2219941"/>
                </a:cubicBezTo>
                <a:cubicBezTo>
                  <a:pt x="153159" y="2244869"/>
                  <a:pt x="57764" y="2321328"/>
                  <a:pt x="12224" y="2358959"/>
                </a:cubicBezTo>
                <a:cubicBezTo>
                  <a:pt x="-2157" y="2370943"/>
                  <a:pt x="-4074" y="2392035"/>
                  <a:pt x="7670" y="2406656"/>
                </a:cubicBezTo>
                <a:lnTo>
                  <a:pt x="8149" y="2407375"/>
                </a:lnTo>
                <a:cubicBezTo>
                  <a:pt x="19175" y="2420797"/>
                  <a:pt x="38110" y="2424393"/>
                  <a:pt x="52971" y="2415764"/>
                </a:cubicBezTo>
                <a:cubicBezTo>
                  <a:pt x="86527" y="2396350"/>
                  <a:pt x="140695" y="2364711"/>
                  <a:pt x="140695" y="2364711"/>
                </a:cubicBezTo>
                <a:lnTo>
                  <a:pt x="75980" y="2513316"/>
                </a:lnTo>
                <a:cubicBezTo>
                  <a:pt x="46739" y="2580428"/>
                  <a:pt x="81253" y="2658086"/>
                  <a:pt x="150283" y="2681575"/>
                </a:cubicBezTo>
                <a:lnTo>
                  <a:pt x="150283" y="2681575"/>
                </a:lnTo>
                <a:cubicBezTo>
                  <a:pt x="208766" y="2701469"/>
                  <a:pt x="273002" y="2676541"/>
                  <a:pt x="302962" y="2622373"/>
                </a:cubicBezTo>
                <a:lnTo>
                  <a:pt x="409143" y="2429905"/>
                </a:lnTo>
                <a:cubicBezTo>
                  <a:pt x="430715" y="2390837"/>
                  <a:pt x="431434" y="2340982"/>
                  <a:pt x="412978" y="2298318"/>
                </a:cubicBezTo>
                <a:lnTo>
                  <a:pt x="826914" y="1512630"/>
                </a:lnTo>
                <a:lnTo>
                  <a:pt x="845370" y="1842437"/>
                </a:lnTo>
                <a:cubicBezTo>
                  <a:pt x="850403" y="1931121"/>
                  <a:pt x="844411" y="2019804"/>
                  <a:pt x="827873" y="2107050"/>
                </a:cubicBezTo>
                <a:lnTo>
                  <a:pt x="770828" y="2405458"/>
                </a:lnTo>
                <a:cubicBezTo>
                  <a:pt x="756207" y="2481917"/>
                  <a:pt x="749975" y="2559575"/>
                  <a:pt x="751893" y="2637233"/>
                </a:cubicBezTo>
                <a:lnTo>
                  <a:pt x="787846" y="4027887"/>
                </a:lnTo>
                <a:lnTo>
                  <a:pt x="671358" y="4109379"/>
                </a:lnTo>
                <a:cubicBezTo>
                  <a:pt x="637803" y="4132868"/>
                  <a:pt x="617909" y="4170979"/>
                  <a:pt x="617909" y="4211965"/>
                </a:cubicBezTo>
                <a:lnTo>
                  <a:pt x="617909" y="4211965"/>
                </a:lnTo>
                <a:cubicBezTo>
                  <a:pt x="617909" y="4211965"/>
                  <a:pt x="1081939" y="4211965"/>
                  <a:pt x="1081939" y="4211965"/>
                </a:cubicBezTo>
                <a:cubicBezTo>
                  <a:pt x="1081939" y="4090924"/>
                  <a:pt x="1016745" y="4031242"/>
                  <a:pt x="1016745" y="4031242"/>
                </a:cubicBezTo>
                <a:lnTo>
                  <a:pt x="1203220" y="2461784"/>
                </a:lnTo>
                <a:lnTo>
                  <a:pt x="1242289" y="2461784"/>
                </a:lnTo>
                <a:cubicBezTo>
                  <a:pt x="1242289" y="2461784"/>
                  <a:pt x="1428764" y="4031242"/>
                  <a:pt x="1428764" y="4031242"/>
                </a:cubicBezTo>
                <a:cubicBezTo>
                  <a:pt x="1428764" y="4031242"/>
                  <a:pt x="1363569" y="4090924"/>
                  <a:pt x="1363569" y="4211965"/>
                </a:cubicBezTo>
                <a:lnTo>
                  <a:pt x="1827600" y="4211965"/>
                </a:lnTo>
                <a:cubicBezTo>
                  <a:pt x="1827600" y="4211965"/>
                  <a:pt x="1827600" y="4211965"/>
                  <a:pt x="1827600" y="4211965"/>
                </a:cubicBezTo>
                <a:cubicBezTo>
                  <a:pt x="1827600" y="4171218"/>
                  <a:pt x="1807706" y="4132868"/>
                  <a:pt x="1774150" y="4109379"/>
                </a:cubicBezTo>
                <a:lnTo>
                  <a:pt x="1657663" y="4027887"/>
                </a:lnTo>
                <a:close/>
              </a:path>
            </a:pathLst>
          </a:custGeom>
          <a:solidFill>
            <a:schemeClr val="accent3">
              <a:lumMod val="40000"/>
              <a:lumOff val="60000"/>
            </a:schemeClr>
          </a:solidFill>
          <a:ln w="38100" cap="flat">
            <a:solidFill>
              <a:schemeClr val="tx1"/>
            </a:solidFill>
            <a:prstDash val="solid"/>
            <a:round/>
          </a:ln>
        </p:spPr>
        <p:txBody>
          <a:bodyPr rtlCol="0" anchor="ctr"/>
          <a:lstStyle/>
          <a:p>
            <a:endParaRPr lang="nl-NL"/>
          </a:p>
        </p:txBody>
      </p:sp>
      <p:sp>
        <p:nvSpPr>
          <p:cNvPr id="2" name="TextBox 2"/>
          <p:cNvSpPr txBox="1"/>
          <p:nvPr/>
        </p:nvSpPr>
        <p:spPr>
          <a:xfrm>
            <a:off x="559926" y="533400"/>
            <a:ext cx="11072149" cy="1360694"/>
          </a:xfrm>
          <a:prstGeom prst="rect">
            <a:avLst/>
          </a:prstGeom>
        </p:spPr>
        <p:txBody>
          <a:bodyPr lIns="0" tIns="0" rIns="0" bIns="0" rtlCol="0" anchor="t">
            <a:spAutoFit/>
          </a:bodyPr>
          <a:lstStyle/>
          <a:p>
            <a:pPr algn="ctr">
              <a:lnSpc>
                <a:spcPts val="5413"/>
              </a:lnSpc>
            </a:pPr>
            <a:r>
              <a:rPr lang="en-US" sz="3200">
                <a:solidFill>
                  <a:srgbClr val="000000"/>
                </a:solidFill>
                <a:latin typeface="Visby CF Medium" pitchFamily="50" charset="0"/>
                <a:sym typeface="Visby CF 2"/>
              </a:rPr>
              <a:t>De meest voorkomende soorten kanker zijn:</a:t>
            </a:r>
          </a:p>
          <a:p>
            <a:pPr algn="ctr">
              <a:lnSpc>
                <a:spcPts val="5413"/>
              </a:lnSpc>
            </a:pPr>
            <a:endParaRPr lang="en-US" sz="3867">
              <a:solidFill>
                <a:srgbClr val="000000"/>
              </a:solidFill>
              <a:latin typeface="Visby CF 2"/>
              <a:ea typeface="Visby CF 2"/>
              <a:cs typeface="Visby CF 2"/>
              <a:sym typeface="Visby CF 2"/>
            </a:endParaRPr>
          </a:p>
        </p:txBody>
      </p:sp>
      <p:sp>
        <p:nvSpPr>
          <p:cNvPr id="13" name="Freeform 13"/>
          <p:cNvSpPr>
            <a:spLocks noChangeAspect="1"/>
          </p:cNvSpPr>
          <p:nvPr/>
        </p:nvSpPr>
        <p:spPr>
          <a:xfrm>
            <a:off x="2686810" y="2520452"/>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14" name="TextBox 14"/>
          <p:cNvSpPr txBox="1"/>
          <p:nvPr/>
        </p:nvSpPr>
        <p:spPr>
          <a:xfrm>
            <a:off x="2787453" y="2535620"/>
            <a:ext cx="194715" cy="217948"/>
          </a:xfrm>
          <a:prstGeom prst="rect">
            <a:avLst/>
          </a:prstGeom>
        </p:spPr>
        <p:txBody>
          <a:bodyPr lIns="33867" tIns="33867" rIns="33867" bIns="33867" rtlCol="0" anchor="ctr"/>
          <a:lstStyle/>
          <a:p>
            <a:pPr algn="ctr">
              <a:lnSpc>
                <a:spcPts val="1773"/>
              </a:lnSpc>
            </a:pPr>
            <a:endParaRPr sz="600"/>
          </a:p>
        </p:txBody>
      </p:sp>
      <p:sp>
        <p:nvSpPr>
          <p:cNvPr id="27" name="TextBox 4">
            <a:extLst>
              <a:ext uri="{FF2B5EF4-FFF2-40B4-BE49-F238E27FC236}">
                <a16:creationId xmlns:a16="http://schemas.microsoft.com/office/drawing/2014/main" id="{1990878A-F9C2-A4A4-C151-3D3A466F2924}"/>
              </a:ext>
            </a:extLst>
          </p:cNvPr>
          <p:cNvSpPr txBox="1"/>
          <p:nvPr/>
        </p:nvSpPr>
        <p:spPr>
          <a:xfrm>
            <a:off x="1295400" y="4496756"/>
            <a:ext cx="2286000" cy="532444"/>
          </a:xfrm>
          <a:prstGeom prst="rect">
            <a:avLst/>
          </a:prstGeom>
          <a:solidFill>
            <a:schemeClr val="bg1"/>
          </a:solidFill>
        </p:spPr>
        <p:txBody>
          <a:bodyPr wrap="square" lIns="0" tIns="36000" rIns="0" bIns="36000" rtlCol="0" anchor="ctr" anchorCtr="0">
            <a:spAutoFit/>
          </a:bodyPr>
          <a:lstStyle/>
          <a:p>
            <a:pPr algn="ctr">
              <a:lnSpc>
                <a:spcPts val="3500"/>
              </a:lnSpc>
            </a:pPr>
            <a:r>
              <a:rPr lang="nl-NL" sz="3200">
                <a:solidFill>
                  <a:srgbClr val="FA0F0E"/>
                </a:solidFill>
                <a:latin typeface="Visby CF Bold" pitchFamily="50" charset="0"/>
                <a:ea typeface="Visby CF 1"/>
                <a:cs typeface="Visby CF 1"/>
                <a:sym typeface="Visby CF 1"/>
              </a:rPr>
              <a:t>huidkanker</a:t>
            </a:r>
            <a:endParaRPr lang="nl-NL" sz="3200">
              <a:solidFill>
                <a:srgbClr val="000000"/>
              </a:solidFill>
              <a:latin typeface="Visby CF Medium" pitchFamily="50" charset="0"/>
              <a:ea typeface="Visby CF 2"/>
              <a:cs typeface="Visby CF 2"/>
              <a:sym typeface="Visby CF 2"/>
            </a:endParaRPr>
          </a:p>
        </p:txBody>
      </p:sp>
      <p:sp>
        <p:nvSpPr>
          <p:cNvPr id="28" name="TextBox 4">
            <a:extLst>
              <a:ext uri="{FF2B5EF4-FFF2-40B4-BE49-F238E27FC236}">
                <a16:creationId xmlns:a16="http://schemas.microsoft.com/office/drawing/2014/main" id="{9DE39038-B727-4061-75BF-6F239F4A9AB9}"/>
              </a:ext>
            </a:extLst>
          </p:cNvPr>
          <p:cNvSpPr txBox="1"/>
          <p:nvPr/>
        </p:nvSpPr>
        <p:spPr>
          <a:xfrm>
            <a:off x="4844218" y="4496756"/>
            <a:ext cx="2493254" cy="532444"/>
          </a:xfrm>
          <a:prstGeom prst="rect">
            <a:avLst/>
          </a:prstGeom>
          <a:solidFill>
            <a:schemeClr val="bg1"/>
          </a:solidFill>
        </p:spPr>
        <p:txBody>
          <a:bodyPr wrap="square" lIns="0" tIns="36000" rIns="0" bIns="36000" rtlCol="0" anchor="ctr" anchorCtr="0">
            <a:spAutoFit/>
          </a:bodyPr>
          <a:lstStyle/>
          <a:p>
            <a:pPr algn="ctr">
              <a:lnSpc>
                <a:spcPts val="3500"/>
              </a:lnSpc>
            </a:pPr>
            <a:r>
              <a:rPr lang="nl-NL" sz="3200">
                <a:solidFill>
                  <a:srgbClr val="FA0F0E"/>
                </a:solidFill>
                <a:latin typeface="Visby CF Bold" pitchFamily="50" charset="0"/>
                <a:ea typeface="Visby CF 1"/>
                <a:cs typeface="Visby CF 1"/>
                <a:sym typeface="Visby CF 1"/>
              </a:rPr>
              <a:t>borstkanker</a:t>
            </a:r>
            <a:endParaRPr lang="nl-NL" sz="3200">
              <a:solidFill>
                <a:srgbClr val="000000"/>
              </a:solidFill>
              <a:latin typeface="Visby CF Medium" pitchFamily="50" charset="0"/>
              <a:ea typeface="Visby CF 2"/>
              <a:cs typeface="Visby CF 2"/>
              <a:sym typeface="Visby CF 2"/>
            </a:endParaRPr>
          </a:p>
        </p:txBody>
      </p:sp>
      <p:sp>
        <p:nvSpPr>
          <p:cNvPr id="29" name="TextBox 4">
            <a:extLst>
              <a:ext uri="{FF2B5EF4-FFF2-40B4-BE49-F238E27FC236}">
                <a16:creationId xmlns:a16="http://schemas.microsoft.com/office/drawing/2014/main" id="{4A3C7964-B523-3574-6D4C-202A5048A91D}"/>
              </a:ext>
            </a:extLst>
          </p:cNvPr>
          <p:cNvSpPr txBox="1"/>
          <p:nvPr/>
        </p:nvSpPr>
        <p:spPr>
          <a:xfrm>
            <a:off x="8600290" y="4496756"/>
            <a:ext cx="2286000" cy="532444"/>
          </a:xfrm>
          <a:prstGeom prst="rect">
            <a:avLst/>
          </a:prstGeom>
          <a:solidFill>
            <a:schemeClr val="bg1"/>
          </a:solidFill>
        </p:spPr>
        <p:txBody>
          <a:bodyPr wrap="square" lIns="0" tIns="36000" rIns="0" bIns="36000" rtlCol="0" anchor="ctr" anchorCtr="0">
            <a:spAutoFit/>
          </a:bodyPr>
          <a:lstStyle/>
          <a:p>
            <a:pPr algn="ctr">
              <a:lnSpc>
                <a:spcPts val="3500"/>
              </a:lnSpc>
            </a:pPr>
            <a:r>
              <a:rPr lang="nl-NL" sz="3200">
                <a:solidFill>
                  <a:srgbClr val="FA0F0E"/>
                </a:solidFill>
                <a:latin typeface="Visby CF Bold" pitchFamily="50" charset="0"/>
                <a:ea typeface="Visby CF 1"/>
                <a:cs typeface="Visby CF 1"/>
                <a:sym typeface="Visby CF 1"/>
              </a:rPr>
              <a:t>longkanker</a:t>
            </a:r>
            <a:endParaRPr lang="nl-NL" sz="3200">
              <a:solidFill>
                <a:srgbClr val="000000"/>
              </a:solidFill>
              <a:latin typeface="Visby CF Medium" pitchFamily="50" charset="0"/>
              <a:ea typeface="Visby CF 2"/>
              <a:cs typeface="Visby CF 2"/>
              <a:sym typeface="Visby CF 2"/>
            </a:endParaRPr>
          </a:p>
        </p:txBody>
      </p:sp>
      <p:sp>
        <p:nvSpPr>
          <p:cNvPr id="3" name="TextBox 7">
            <a:extLst>
              <a:ext uri="{FF2B5EF4-FFF2-40B4-BE49-F238E27FC236}">
                <a16:creationId xmlns:a16="http://schemas.microsoft.com/office/drawing/2014/main" id="{5AABADD0-56B1-FC6C-FB66-68F28F97A711}"/>
              </a:ext>
            </a:extLst>
          </p:cNvPr>
          <p:cNvSpPr txBox="1"/>
          <p:nvPr/>
        </p:nvSpPr>
        <p:spPr>
          <a:xfrm>
            <a:off x="7086599" y="5945032"/>
            <a:ext cx="4986685" cy="836768"/>
          </a:xfrm>
          <a:prstGeom prst="rect">
            <a:avLst/>
          </a:prstGeom>
        </p:spPr>
        <p:txBody>
          <a:bodyPr wrap="square" lIns="0" tIns="0" rIns="0" bIns="0" rtlCol="0" anchor="t">
            <a:spAutoFit/>
          </a:bodyPr>
          <a:lstStyle/>
          <a:p>
            <a:pPr>
              <a:lnSpc>
                <a:spcPts val="7933"/>
              </a:lnSpc>
            </a:pPr>
            <a:r>
              <a:rPr lang="nl-NL">
                <a:solidFill>
                  <a:schemeClr val="bg1"/>
                </a:solidFill>
                <a:latin typeface="Visby CF Bold" pitchFamily="50" charset="0"/>
                <a:ea typeface="Visby CF 1"/>
                <a:cs typeface="Visby CF 1"/>
                <a:sym typeface="Visby CF 1"/>
              </a:rPr>
              <a:t>Wat je moet weten over kanker</a:t>
            </a:r>
          </a:p>
        </p:txBody>
      </p:sp>
      <p:sp>
        <p:nvSpPr>
          <p:cNvPr id="30" name="Freeform 13">
            <a:extLst>
              <a:ext uri="{FF2B5EF4-FFF2-40B4-BE49-F238E27FC236}">
                <a16:creationId xmlns:a16="http://schemas.microsoft.com/office/drawing/2014/main" id="{0082D07C-7BDA-D633-38FF-7D9525AA3A86}"/>
              </a:ext>
            </a:extLst>
          </p:cNvPr>
          <p:cNvSpPr>
            <a:spLocks noChangeAspect="1"/>
          </p:cNvSpPr>
          <p:nvPr/>
        </p:nvSpPr>
        <p:spPr>
          <a:xfrm>
            <a:off x="5952158" y="2937829"/>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
        <p:nvSpPr>
          <p:cNvPr id="31" name="Freeform 13">
            <a:extLst>
              <a:ext uri="{FF2B5EF4-FFF2-40B4-BE49-F238E27FC236}">
                <a16:creationId xmlns:a16="http://schemas.microsoft.com/office/drawing/2014/main" id="{B679BFBB-9E51-036C-3852-BE317A262828}"/>
              </a:ext>
            </a:extLst>
          </p:cNvPr>
          <p:cNvSpPr>
            <a:spLocks noChangeAspect="1"/>
          </p:cNvSpPr>
          <p:nvPr/>
        </p:nvSpPr>
        <p:spPr>
          <a:xfrm>
            <a:off x="9598507" y="2841300"/>
            <a:ext cx="288000" cy="288000"/>
          </a:xfrm>
          <a:custGeom>
            <a:avLst/>
            <a:gdLst/>
            <a:ahLst/>
            <a:cxnLst/>
            <a:rect l="l" t="t" r="r" b="b"/>
            <a:pathLst>
              <a:path w="812800" h="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A0F0E"/>
          </a:solidFill>
        </p:spPr>
        <p:txBody>
          <a:bodyPr/>
          <a:lstStyle/>
          <a:p>
            <a:endParaRPr lang="nl-NL" sz="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out)">
                                      <p:cBhvr>
                                        <p:cTn id="7" dur="500"/>
                                        <p:tgtEl>
                                          <p:spTgt spid="13"/>
                                        </p:tgtEl>
                                      </p:cBhvr>
                                    </p:animEffect>
                                  </p:childTnLst>
                                </p:cTn>
                              </p:par>
                              <p:par>
                                <p:cTn id="8" presetID="6" presetClass="emph" presetSubtype="0" autoRev="1" fill="remove" grpId="1" nodeType="withEffect">
                                  <p:stCondLst>
                                    <p:cond delay="0"/>
                                  </p:stCondLst>
                                  <p:childTnLst>
                                    <p:animScale>
                                      <p:cBhvr>
                                        <p:cTn id="9" dur="500" fill="hold"/>
                                        <p:tgtEl>
                                          <p:spTgt spid="13"/>
                                        </p:tgtEl>
                                      </p:cBhvr>
                                      <p:by x="200000" y="200000"/>
                                    </p:animScale>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circle(out)">
                                      <p:cBhvr>
                                        <p:cTn id="19" dur="500"/>
                                        <p:tgtEl>
                                          <p:spTgt spid="30"/>
                                        </p:tgtEl>
                                      </p:cBhvr>
                                    </p:animEffect>
                                  </p:childTnLst>
                                </p:cTn>
                              </p:par>
                              <p:par>
                                <p:cTn id="20" presetID="6" presetClass="emph" presetSubtype="0" autoRev="1" fill="remove" grpId="1" nodeType="withEffect">
                                  <p:stCondLst>
                                    <p:cond delay="0"/>
                                  </p:stCondLst>
                                  <p:childTnLst>
                                    <p:animScale>
                                      <p:cBhvr>
                                        <p:cTn id="21" dur="500" fill="hold"/>
                                        <p:tgtEl>
                                          <p:spTgt spid="30"/>
                                        </p:tgtEl>
                                      </p:cBhvr>
                                      <p:by x="200000" y="200000"/>
                                    </p:animScale>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32"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circle(out)">
                                      <p:cBhvr>
                                        <p:cTn id="31" dur="500"/>
                                        <p:tgtEl>
                                          <p:spTgt spid="31"/>
                                        </p:tgtEl>
                                      </p:cBhvr>
                                    </p:animEffect>
                                  </p:childTnLst>
                                </p:cTn>
                              </p:par>
                              <p:par>
                                <p:cTn id="32" presetID="6" presetClass="emph" presetSubtype="0" autoRev="1" fill="remove" grpId="1" nodeType="withEffect">
                                  <p:stCondLst>
                                    <p:cond delay="0"/>
                                  </p:stCondLst>
                                  <p:childTnLst>
                                    <p:animScale>
                                      <p:cBhvr>
                                        <p:cTn id="33" dur="500" fill="hold"/>
                                        <p:tgtEl>
                                          <p:spTgt spid="31"/>
                                        </p:tgtEl>
                                      </p:cBhvr>
                                      <p:by x="200000" y="200000"/>
                                    </p:animScale>
                                  </p:childTnLst>
                                </p:cTn>
                              </p:par>
                            </p:childTnLst>
                          </p:cTn>
                        </p:par>
                        <p:par>
                          <p:cTn id="34" fill="hold">
                            <p:stCondLst>
                              <p:cond delay="1000"/>
                            </p:stCondLst>
                            <p:childTnLst>
                              <p:par>
                                <p:cTn id="35" presetID="2" presetClass="entr" presetSubtype="2"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27" grpId="0" animBg="1"/>
      <p:bldP spid="28" grpId="0" animBg="1"/>
      <p:bldP spid="29" grpId="0" animBg="1"/>
      <p:bldP spid="30" grpId="0" animBg="1"/>
      <p:bldP spid="30" grpId="1" animBg="1"/>
      <p:bldP spid="31" grpId="0" animBg="1"/>
      <p:bldP spid="31" grpId="1" animBg="1"/>
    </p:bldLst>
  </p:timing>
</p:sld>
</file>

<file path=ppt/theme/theme1.xml><?xml version="1.0" encoding="utf-8"?>
<a:theme xmlns:a="http://schemas.openxmlformats.org/drawingml/2006/main" name="KWF powerpoint office thema">
  <a:themeElements>
    <a:clrScheme name="KWF kleuren">
      <a:dk1>
        <a:srgbClr val="FA0F0E"/>
      </a:dk1>
      <a:lt1>
        <a:sysClr val="window" lastClr="FFFFFF"/>
      </a:lt1>
      <a:dk2>
        <a:srgbClr val="0080E4"/>
      </a:dk2>
      <a:lt2>
        <a:srgbClr val="4D4D4D"/>
      </a:lt2>
      <a:accent1>
        <a:srgbClr val="1BB5C9"/>
      </a:accent1>
      <a:accent2>
        <a:srgbClr val="FF9F8F"/>
      </a:accent2>
      <a:accent3>
        <a:srgbClr val="519FFC"/>
      </a:accent3>
      <a:accent4>
        <a:srgbClr val="952456"/>
      </a:accent4>
      <a:accent5>
        <a:srgbClr val="A0906D"/>
      </a:accent5>
      <a:accent6>
        <a:srgbClr val="E880B2"/>
      </a:accent6>
      <a:hlink>
        <a:srgbClr val="FA0F0E"/>
      </a:hlink>
      <a:folHlink>
        <a:srgbClr val="952456"/>
      </a:folHlink>
    </a:clrScheme>
    <a:fontScheme name="KWF lettertyp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lumMod val="40000"/>
            <a:lumOff val="60000"/>
          </a:schemeClr>
        </a:solidFill>
        <a:ln w="38100" cap="rnd">
          <a:solidFill>
            <a:schemeClr val="tx1"/>
          </a:solidFill>
          <a:prstDash val="solid"/>
          <a:round/>
        </a:ln>
      </a:spPr>
      <a:bodyPr rtlCol="0" anchor="ctr"/>
      <a:lstStyle>
        <a:defPPr algn="l">
          <a:defRPr/>
        </a:defPPr>
      </a:lstStyle>
    </a:spDef>
  </a:objectDefaults>
  <a:extraClrSchemeLst/>
  <a:extLst>
    <a:ext uri="{05A4C25C-085E-4340-85A3-A5531E510DB2}">
      <thm15:themeFamily xmlns:thm15="http://schemas.microsoft.com/office/thememl/2012/main" name="KWF powerpoint office thema" id="{DCA73C7D-9774-4239-B8EB-22298DF8A3F4}" vid="{F4AC503F-B244-4568-9366-605874C3053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KWF powerpoint office sjabloon thema 0522</Template>
  <TotalTime>3049</TotalTime>
  <Words>1751</Words>
  <Application>Microsoft Office PowerPoint</Application>
  <PresentationFormat>Breedbeeld</PresentationFormat>
  <Paragraphs>214</Paragraphs>
  <Slides>24</Slides>
  <Notes>24</Notes>
  <HiddenSlides>3</HiddenSlides>
  <MMClips>2</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24</vt:i4>
      </vt:variant>
    </vt:vector>
  </HeadingPairs>
  <TitlesOfParts>
    <vt:vector size="33" baseType="lpstr">
      <vt:lpstr>Visby CF 2</vt:lpstr>
      <vt:lpstr>Symbol</vt:lpstr>
      <vt:lpstr>Arial</vt:lpstr>
      <vt:lpstr>Visby CF Medium</vt:lpstr>
      <vt:lpstr>Verdana</vt:lpstr>
      <vt:lpstr>Calibri</vt:lpstr>
      <vt:lpstr>Aptos</vt:lpstr>
      <vt:lpstr>Visby CF Bold</vt:lpstr>
      <vt:lpstr>KWF powerpoint office 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 je moet weten over kanker</dc:title>
  <dc:creator>Deirdre Fabery de Jonge</dc:creator>
  <cp:lastModifiedBy>Deirdre Fabery de Jonge</cp:lastModifiedBy>
  <cp:revision>19</cp:revision>
  <dcterms:created xsi:type="dcterms:W3CDTF">2006-08-16T00:00:00Z</dcterms:created>
  <dcterms:modified xsi:type="dcterms:W3CDTF">2025-03-31T13:47:47Z</dcterms:modified>
  <dc:identifier>DAGYJx-7fwg</dc:identifier>
</cp:coreProperties>
</file>